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756" r:id="rId8"/>
    <p:sldMasterId id="2147483744" r:id="rId9"/>
    <p:sldMasterId id="2147483732" r:id="rId10"/>
    <p:sldMasterId id="2147483768" r:id="rId11"/>
    <p:sldMasterId id="2147483720" r:id="rId12"/>
    <p:sldMasterId id="2147483708" r:id="rId13"/>
    <p:sldMasterId id="2147483696" r:id="rId14"/>
  </p:sldMasterIdLst>
  <p:notesMasterIdLst>
    <p:notesMasterId r:id="rId25"/>
  </p:notesMasterIdLst>
  <p:sldIdLst>
    <p:sldId id="256" r:id="rId15"/>
    <p:sldId id="275" r:id="rId16"/>
    <p:sldId id="266" r:id="rId17"/>
    <p:sldId id="274" r:id="rId18"/>
    <p:sldId id="282" r:id="rId19"/>
    <p:sldId id="286" r:id="rId20"/>
    <p:sldId id="264" r:id="rId21"/>
    <p:sldId id="277" r:id="rId22"/>
    <p:sldId id="285" r:id="rId23"/>
    <p:sldId id="28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683314-67D7-5752-C623-4A54B4B1FCA4}" name="Abi Hunt" initials="AH" userId="SpwLjX39snCd85oT/o/3xAVwFhgMoRKAYkOX4MJasFk=" providerId="None"/>
  <p188:author id="{0A01CA65-6338-41F4-C2B4-A39ACEAF875C}" name="Stephanie Soto" initials="SS" userId="wiFTzmqpkah+4clAjpXzvWSm86sMOkTalJ4BS9SaMtY=" providerId="None"/>
  <p188:author id="{3FC53379-79B8-E1BF-33BE-361CD0D98F58}" name="Stephanie Soto" initials="SS" userId="S::SSoto@tnaqua.org::cb437930-d4aa-4830-a0de-28106b4c91d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DAEE"/>
    <a:srgbClr val="006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08B0C5-5706-4189-89FE-75F6C389B8FE}" v="828" dt="2024-07-19T17:44:00.541"/>
    <p1510:client id="{CBD2AECE-E51D-4B6C-9833-3659A3F98065}" v="3" dt="2024-07-19T17:48:46.9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i Hunt" userId="SpwLjX39snCd85oT/o/3xAVwFhgMoRKAYkOX4MJasFk=" providerId="None" clId="Web-{3D08B0C5-5706-4189-89FE-75F6C389B8FE}"/>
    <pc:docChg chg="addSld delSld modSld">
      <pc:chgData name="Abi Hunt" userId="SpwLjX39snCd85oT/o/3xAVwFhgMoRKAYkOX4MJasFk=" providerId="None" clId="Web-{3D08B0C5-5706-4189-89FE-75F6C389B8FE}" dt="2024-07-19T17:44:00.541" v="633"/>
      <pc:docMkLst>
        <pc:docMk/>
      </pc:docMkLst>
      <pc:sldChg chg="modSp">
        <pc:chgData name="Abi Hunt" userId="SpwLjX39snCd85oT/o/3xAVwFhgMoRKAYkOX4MJasFk=" providerId="None" clId="Web-{3D08B0C5-5706-4189-89FE-75F6C389B8FE}" dt="2024-07-19T17:14:13.651" v="249" actId="1076"/>
        <pc:sldMkLst>
          <pc:docMk/>
          <pc:sldMk cId="3537125017" sldId="256"/>
        </pc:sldMkLst>
        <pc:spChg chg="mod">
          <ac:chgData name="Abi Hunt" userId="SpwLjX39snCd85oT/o/3xAVwFhgMoRKAYkOX4MJasFk=" providerId="None" clId="Web-{3D08B0C5-5706-4189-89FE-75F6C389B8FE}" dt="2024-07-19T17:14:13.651" v="249" actId="1076"/>
          <ac:spMkLst>
            <pc:docMk/>
            <pc:sldMk cId="3537125017" sldId="256"/>
            <ac:spMk id="5" creationId="{00000000-0000-0000-0000-000000000000}"/>
          </ac:spMkLst>
        </pc:spChg>
      </pc:sldChg>
      <pc:sldChg chg="addSp modSp">
        <pc:chgData name="Abi Hunt" userId="SpwLjX39snCd85oT/o/3xAVwFhgMoRKAYkOX4MJasFk=" providerId="None" clId="Web-{3D08B0C5-5706-4189-89FE-75F6C389B8FE}" dt="2024-07-19T17:26:10.145" v="302" actId="20577"/>
        <pc:sldMkLst>
          <pc:docMk/>
          <pc:sldMk cId="1246448836" sldId="264"/>
        </pc:sldMkLst>
        <pc:spChg chg="add mod">
          <ac:chgData name="Abi Hunt" userId="SpwLjX39snCd85oT/o/3xAVwFhgMoRKAYkOX4MJasFk=" providerId="None" clId="Web-{3D08B0C5-5706-4189-89FE-75F6C389B8FE}" dt="2024-07-19T15:49:37.571" v="178" actId="1076"/>
          <ac:spMkLst>
            <pc:docMk/>
            <pc:sldMk cId="1246448836" sldId="264"/>
            <ac:spMk id="5" creationId="{85917F11-B423-5117-22F9-28F4A7446B01}"/>
          </ac:spMkLst>
        </pc:spChg>
        <pc:spChg chg="mod">
          <ac:chgData name="Abi Hunt" userId="SpwLjX39snCd85oT/o/3xAVwFhgMoRKAYkOX4MJasFk=" providerId="None" clId="Web-{3D08B0C5-5706-4189-89FE-75F6C389B8FE}" dt="2024-07-19T17:26:10.145" v="302" actId="20577"/>
          <ac:spMkLst>
            <pc:docMk/>
            <pc:sldMk cId="1246448836" sldId="264"/>
            <ac:spMk id="10" creationId="{00000000-0000-0000-0000-000000000000}"/>
          </ac:spMkLst>
        </pc:spChg>
        <pc:picChg chg="add mod">
          <ac:chgData name="Abi Hunt" userId="SpwLjX39snCd85oT/o/3xAVwFhgMoRKAYkOX4MJasFk=" providerId="None" clId="Web-{3D08B0C5-5706-4189-89FE-75F6C389B8FE}" dt="2024-07-19T15:52:33.678" v="212"/>
          <ac:picMkLst>
            <pc:docMk/>
            <pc:sldMk cId="1246448836" sldId="264"/>
            <ac:picMk id="3" creationId="{F2E9F269-F7CB-88BC-8714-1FDF7F6C2CE1}"/>
          </ac:picMkLst>
        </pc:picChg>
      </pc:sldChg>
      <pc:sldChg chg="modSp">
        <pc:chgData name="Abi Hunt" userId="SpwLjX39snCd85oT/o/3xAVwFhgMoRKAYkOX4MJasFk=" providerId="None" clId="Web-{3D08B0C5-5706-4189-89FE-75F6C389B8FE}" dt="2024-07-19T15:10:09.979" v="25" actId="20577"/>
        <pc:sldMkLst>
          <pc:docMk/>
          <pc:sldMk cId="3369150852" sldId="266"/>
        </pc:sldMkLst>
        <pc:spChg chg="mod">
          <ac:chgData name="Abi Hunt" userId="SpwLjX39snCd85oT/o/3xAVwFhgMoRKAYkOX4MJasFk=" providerId="None" clId="Web-{3D08B0C5-5706-4189-89FE-75F6C389B8FE}" dt="2024-07-19T15:10:09.979" v="25" actId="20577"/>
          <ac:spMkLst>
            <pc:docMk/>
            <pc:sldMk cId="3369150852" sldId="266"/>
            <ac:spMk id="9" creationId="{BCC9E294-B010-AE3D-D9CC-29344706CE4F}"/>
          </ac:spMkLst>
        </pc:spChg>
      </pc:sldChg>
      <pc:sldChg chg="addSp modSp del">
        <pc:chgData name="Abi Hunt" userId="SpwLjX39snCd85oT/o/3xAVwFhgMoRKAYkOX4MJasFk=" providerId="None" clId="Web-{3D08B0C5-5706-4189-89FE-75F6C389B8FE}" dt="2024-07-19T15:49:26.398" v="174"/>
        <pc:sldMkLst>
          <pc:docMk/>
          <pc:sldMk cId="4189836023" sldId="269"/>
        </pc:sldMkLst>
        <pc:spChg chg="add mod">
          <ac:chgData name="Abi Hunt" userId="SpwLjX39snCd85oT/o/3xAVwFhgMoRKAYkOX4MJasFk=" providerId="None" clId="Web-{3D08B0C5-5706-4189-89FE-75F6C389B8FE}" dt="2024-07-19T15:48:47.379" v="167" actId="1076"/>
          <ac:spMkLst>
            <pc:docMk/>
            <pc:sldMk cId="4189836023" sldId="269"/>
            <ac:spMk id="3" creationId="{F6F7B3A5-B813-5001-0BA7-880C73BBD141}"/>
          </ac:spMkLst>
        </pc:spChg>
        <pc:spChg chg="mod">
          <ac:chgData name="Abi Hunt" userId="SpwLjX39snCd85oT/o/3xAVwFhgMoRKAYkOX4MJasFk=" providerId="None" clId="Web-{3D08B0C5-5706-4189-89FE-75F6C389B8FE}" dt="2024-07-19T15:47:36.874" v="153" actId="20577"/>
          <ac:spMkLst>
            <pc:docMk/>
            <pc:sldMk cId="4189836023" sldId="269"/>
            <ac:spMk id="10" creationId="{6712E738-A3C3-DCFE-2C25-94412A250139}"/>
          </ac:spMkLst>
        </pc:spChg>
        <pc:picChg chg="add mod modCrop">
          <ac:chgData name="Abi Hunt" userId="SpwLjX39snCd85oT/o/3xAVwFhgMoRKAYkOX4MJasFk=" providerId="None" clId="Web-{3D08B0C5-5706-4189-89FE-75F6C389B8FE}" dt="2024-07-19T15:48:42.973" v="166" actId="1076"/>
          <ac:picMkLst>
            <pc:docMk/>
            <pc:sldMk cId="4189836023" sldId="269"/>
            <ac:picMk id="2" creationId="{7C914921-5F35-2967-BFDD-7A11C893CAC9}"/>
          </ac:picMkLst>
        </pc:picChg>
      </pc:sldChg>
      <pc:sldChg chg="modSp">
        <pc:chgData name="Abi Hunt" userId="SpwLjX39snCd85oT/o/3xAVwFhgMoRKAYkOX4MJasFk=" providerId="None" clId="Web-{3D08B0C5-5706-4189-89FE-75F6C389B8FE}" dt="2024-07-19T15:10:39.871" v="41" actId="20577"/>
        <pc:sldMkLst>
          <pc:docMk/>
          <pc:sldMk cId="334889311" sldId="274"/>
        </pc:sldMkLst>
        <pc:spChg chg="mod">
          <ac:chgData name="Abi Hunt" userId="SpwLjX39snCd85oT/o/3xAVwFhgMoRKAYkOX4MJasFk=" providerId="None" clId="Web-{3D08B0C5-5706-4189-89FE-75F6C389B8FE}" dt="2024-07-19T15:10:39.871" v="41" actId="20577"/>
          <ac:spMkLst>
            <pc:docMk/>
            <pc:sldMk cId="334889311" sldId="274"/>
            <ac:spMk id="6" creationId="{AAA9C579-F50B-E99E-68B2-2512720B98B8}"/>
          </ac:spMkLst>
        </pc:spChg>
      </pc:sldChg>
      <pc:sldChg chg="modSp">
        <pc:chgData name="Abi Hunt" userId="SpwLjX39snCd85oT/o/3xAVwFhgMoRKAYkOX4MJasFk=" providerId="None" clId="Web-{3D08B0C5-5706-4189-89FE-75F6C389B8FE}" dt="2024-07-19T15:10:32.074" v="39" actId="20577"/>
        <pc:sldMkLst>
          <pc:docMk/>
          <pc:sldMk cId="23394003" sldId="275"/>
        </pc:sldMkLst>
        <pc:spChg chg="mod">
          <ac:chgData name="Abi Hunt" userId="SpwLjX39snCd85oT/o/3xAVwFhgMoRKAYkOX4MJasFk=" providerId="None" clId="Web-{3D08B0C5-5706-4189-89FE-75F6C389B8FE}" dt="2024-07-19T15:10:32.074" v="39" actId="20577"/>
          <ac:spMkLst>
            <pc:docMk/>
            <pc:sldMk cId="23394003" sldId="275"/>
            <ac:spMk id="7" creationId="{539CFEE7-6BB8-A017-9CCD-FA2B6495DFC3}"/>
          </ac:spMkLst>
        </pc:spChg>
        <pc:spChg chg="mod">
          <ac:chgData name="Abi Hunt" userId="SpwLjX39snCd85oT/o/3xAVwFhgMoRKAYkOX4MJasFk=" providerId="None" clId="Web-{3D08B0C5-5706-4189-89FE-75F6C389B8FE}" dt="2024-07-19T15:10:19.698" v="27" actId="1076"/>
          <ac:spMkLst>
            <pc:docMk/>
            <pc:sldMk cId="23394003" sldId="275"/>
            <ac:spMk id="8" creationId="{EFA3BA2F-1BB1-B27D-2BCC-34F7C5E01C4E}"/>
          </ac:spMkLst>
        </pc:spChg>
      </pc:sldChg>
      <pc:sldChg chg="addSp delSp modSp new">
        <pc:chgData name="Abi Hunt" userId="SpwLjX39snCd85oT/o/3xAVwFhgMoRKAYkOX4MJasFk=" providerId="None" clId="Web-{3D08B0C5-5706-4189-89FE-75F6C389B8FE}" dt="2024-07-19T17:26:33.317" v="309" actId="1076"/>
        <pc:sldMkLst>
          <pc:docMk/>
          <pc:sldMk cId="3317106710" sldId="276"/>
        </pc:sldMkLst>
        <pc:spChg chg="mod">
          <ac:chgData name="Abi Hunt" userId="SpwLjX39snCd85oT/o/3xAVwFhgMoRKAYkOX4MJasFk=" providerId="None" clId="Web-{3D08B0C5-5706-4189-89FE-75F6C389B8FE}" dt="2024-07-19T17:26:33.317" v="309" actId="1076"/>
          <ac:spMkLst>
            <pc:docMk/>
            <pc:sldMk cId="3317106710" sldId="276"/>
            <ac:spMk id="2" creationId="{D187FAE1-611B-4C74-709B-8E1C653E2D20}"/>
          </ac:spMkLst>
        </pc:spChg>
        <pc:spChg chg="del mod">
          <ac:chgData name="Abi Hunt" userId="SpwLjX39snCd85oT/o/3xAVwFhgMoRKAYkOX4MJasFk=" providerId="None" clId="Web-{3D08B0C5-5706-4189-89FE-75F6C389B8FE}" dt="2024-07-19T15:50:00.526" v="186"/>
          <ac:spMkLst>
            <pc:docMk/>
            <pc:sldMk cId="3317106710" sldId="276"/>
            <ac:spMk id="3" creationId="{9B8170F5-E8D2-06C6-8CEF-EEF353DDEC2E}"/>
          </ac:spMkLst>
        </pc:spChg>
        <pc:picChg chg="add mod">
          <ac:chgData name="Abi Hunt" userId="SpwLjX39snCd85oT/o/3xAVwFhgMoRKAYkOX4MJasFk=" providerId="None" clId="Web-{3D08B0C5-5706-4189-89FE-75F6C389B8FE}" dt="2024-07-19T15:52:27.052" v="211"/>
          <ac:picMkLst>
            <pc:docMk/>
            <pc:sldMk cId="3317106710" sldId="276"/>
            <ac:picMk id="5" creationId="{85A060C4-59BD-7B31-A8A7-5C8375B0567B}"/>
          </ac:picMkLst>
        </pc:picChg>
        <pc:picChg chg="add mod">
          <ac:chgData name="Abi Hunt" userId="SpwLjX39snCd85oT/o/3xAVwFhgMoRKAYkOX4MJasFk=" providerId="None" clId="Web-{3D08B0C5-5706-4189-89FE-75F6C389B8FE}" dt="2024-07-19T15:52:23.583" v="210"/>
          <ac:picMkLst>
            <pc:docMk/>
            <pc:sldMk cId="3317106710" sldId="276"/>
            <ac:picMk id="6" creationId="{AF9C5C7B-686F-D4F3-754E-AF348AB121FF}"/>
          </ac:picMkLst>
        </pc:picChg>
        <pc:picChg chg="add mod">
          <ac:chgData name="Abi Hunt" userId="SpwLjX39snCd85oT/o/3xAVwFhgMoRKAYkOX4MJasFk=" providerId="None" clId="Web-{3D08B0C5-5706-4189-89FE-75F6C389B8FE}" dt="2024-07-19T15:52:19.505" v="209"/>
          <ac:picMkLst>
            <pc:docMk/>
            <pc:sldMk cId="3317106710" sldId="276"/>
            <ac:picMk id="7" creationId="{350DA70B-F1B4-BC4D-B51A-C582D8BDCB8A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26:23.692" v="305" actId="20577"/>
        <pc:sldMkLst>
          <pc:docMk/>
          <pc:sldMk cId="3719968017" sldId="277"/>
        </pc:sldMkLst>
        <pc:spChg chg="mod">
          <ac:chgData name="Abi Hunt" userId="SpwLjX39snCd85oT/o/3xAVwFhgMoRKAYkOX4MJasFk=" providerId="None" clId="Web-{3D08B0C5-5706-4189-89FE-75F6C389B8FE}" dt="2024-07-19T17:26:23.692" v="305" actId="20577"/>
          <ac:spMkLst>
            <pc:docMk/>
            <pc:sldMk cId="3719968017" sldId="277"/>
            <ac:spMk id="2" creationId="{AB4633FC-38FB-18C3-C0B6-0927D6109E17}"/>
          </ac:spMkLst>
        </pc:spChg>
        <pc:spChg chg="del">
          <ac:chgData name="Abi Hunt" userId="SpwLjX39snCd85oT/o/3xAVwFhgMoRKAYkOX4MJasFk=" providerId="None" clId="Web-{3D08B0C5-5706-4189-89FE-75F6C389B8FE}" dt="2024-07-19T15:53:28.463" v="222"/>
          <ac:spMkLst>
            <pc:docMk/>
            <pc:sldMk cId="3719968017" sldId="277"/>
            <ac:spMk id="3" creationId="{BD8BE655-729D-8260-7D03-5BD7D2439D9E}"/>
          </ac:spMkLst>
        </pc:spChg>
        <pc:spChg chg="add mod">
          <ac:chgData name="Abi Hunt" userId="SpwLjX39snCd85oT/o/3xAVwFhgMoRKAYkOX4MJasFk=" providerId="None" clId="Web-{3D08B0C5-5706-4189-89FE-75F6C389B8FE}" dt="2024-07-19T15:59:51.789" v="241" actId="1076"/>
          <ac:spMkLst>
            <pc:docMk/>
            <pc:sldMk cId="3719968017" sldId="277"/>
            <ac:spMk id="7" creationId="{703E656E-F874-E449-B151-62C22F8F2AFD}"/>
          </ac:spMkLst>
        </pc:spChg>
        <pc:picChg chg="add del mod">
          <ac:chgData name="Abi Hunt" userId="SpwLjX39snCd85oT/o/3xAVwFhgMoRKAYkOX4MJasFk=" providerId="None" clId="Web-{3D08B0C5-5706-4189-89FE-75F6C389B8FE}" dt="2024-07-19T15:57:52.889" v="224"/>
          <ac:picMkLst>
            <pc:docMk/>
            <pc:sldMk cId="3719968017" sldId="277"/>
            <ac:picMk id="4" creationId="{0A02E560-B2C9-03B6-9FF5-CFB20A1D91CB}"/>
          </ac:picMkLst>
        </pc:picChg>
        <pc:picChg chg="add mod modCrop">
          <ac:chgData name="Abi Hunt" userId="SpwLjX39snCd85oT/o/3xAVwFhgMoRKAYkOX4MJasFk=" providerId="None" clId="Web-{3D08B0C5-5706-4189-89FE-75F6C389B8FE}" dt="2024-07-19T15:59:24.287" v="232" actId="14100"/>
          <ac:picMkLst>
            <pc:docMk/>
            <pc:sldMk cId="3719968017" sldId="277"/>
            <ac:picMk id="5" creationId="{8700BE1A-4BBF-E53D-E5FD-0ED55A1FF0FE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37:56.544" v="401" actId="20577"/>
        <pc:sldMkLst>
          <pc:docMk/>
          <pc:sldMk cId="3150776352" sldId="278"/>
        </pc:sldMkLst>
        <pc:spChg chg="mod">
          <ac:chgData name="Abi Hunt" userId="SpwLjX39snCd85oT/o/3xAVwFhgMoRKAYkOX4MJasFk=" providerId="None" clId="Web-{3D08B0C5-5706-4189-89FE-75F6C389B8FE}" dt="2024-07-19T17:37:56.544" v="401" actId="20577"/>
          <ac:spMkLst>
            <pc:docMk/>
            <pc:sldMk cId="3150776352" sldId="278"/>
            <ac:spMk id="2" creationId="{B5103845-7C13-B4F8-8610-749ED0C75792}"/>
          </ac:spMkLst>
        </pc:spChg>
        <pc:spChg chg="del">
          <ac:chgData name="Abi Hunt" userId="SpwLjX39snCd85oT/o/3xAVwFhgMoRKAYkOX4MJasFk=" providerId="None" clId="Web-{3D08B0C5-5706-4189-89FE-75F6C389B8FE}" dt="2024-07-19T17:15:15.309" v="273"/>
          <ac:spMkLst>
            <pc:docMk/>
            <pc:sldMk cId="3150776352" sldId="278"/>
            <ac:spMk id="3" creationId="{BC5F6CCC-5D53-A457-6402-B868727599A0}"/>
          </ac:spMkLst>
        </pc:spChg>
        <pc:picChg chg="add mod">
          <ac:chgData name="Abi Hunt" userId="SpwLjX39snCd85oT/o/3xAVwFhgMoRKAYkOX4MJasFk=" providerId="None" clId="Web-{3D08B0C5-5706-4189-89FE-75F6C389B8FE}" dt="2024-07-19T17:25:02.299" v="292"/>
          <ac:picMkLst>
            <pc:docMk/>
            <pc:sldMk cId="3150776352" sldId="278"/>
            <ac:picMk id="5" creationId="{6FF7C208-E7FA-F68B-C8AE-1DC8841D3981}"/>
          </ac:picMkLst>
        </pc:picChg>
        <pc:picChg chg="add mod">
          <ac:chgData name="Abi Hunt" userId="SpwLjX39snCd85oT/o/3xAVwFhgMoRKAYkOX4MJasFk=" providerId="None" clId="Web-{3D08B0C5-5706-4189-89FE-75F6C389B8FE}" dt="2024-07-19T17:26:45.412" v="312" actId="1076"/>
          <ac:picMkLst>
            <pc:docMk/>
            <pc:sldMk cId="3150776352" sldId="278"/>
            <ac:picMk id="6" creationId="{A072F2BD-96A9-F18F-87C4-5E5582C23FC9}"/>
          </ac:picMkLst>
        </pc:picChg>
        <pc:picChg chg="add mod">
          <ac:chgData name="Abi Hunt" userId="SpwLjX39snCd85oT/o/3xAVwFhgMoRKAYkOX4MJasFk=" providerId="None" clId="Web-{3D08B0C5-5706-4189-89FE-75F6C389B8FE}" dt="2024-07-19T17:26:47.615" v="313" actId="1076"/>
          <ac:picMkLst>
            <pc:docMk/>
            <pc:sldMk cId="3150776352" sldId="278"/>
            <ac:picMk id="7" creationId="{2E2DE079-0ADE-2DF5-4EF7-86274CBE5D08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35:58.040" v="370" actId="1076"/>
        <pc:sldMkLst>
          <pc:docMk/>
          <pc:sldMk cId="2939469987" sldId="279"/>
        </pc:sldMkLst>
        <pc:spChg chg="mod">
          <ac:chgData name="Abi Hunt" userId="SpwLjX39snCd85oT/o/3xAVwFhgMoRKAYkOX4MJasFk=" providerId="None" clId="Web-{3D08B0C5-5706-4189-89FE-75F6C389B8FE}" dt="2024-07-19T17:27:04.037" v="317" actId="20577"/>
          <ac:spMkLst>
            <pc:docMk/>
            <pc:sldMk cId="2939469987" sldId="279"/>
            <ac:spMk id="2" creationId="{5A8EB478-CA6B-2552-BF98-3DEC2D306E24}"/>
          </ac:spMkLst>
        </pc:spChg>
        <pc:spChg chg="del">
          <ac:chgData name="Abi Hunt" userId="SpwLjX39snCd85oT/o/3xAVwFhgMoRKAYkOX4MJasFk=" providerId="None" clId="Web-{3D08B0C5-5706-4189-89FE-75F6C389B8FE}" dt="2024-07-19T17:27:05.350" v="318"/>
          <ac:spMkLst>
            <pc:docMk/>
            <pc:sldMk cId="2939469987" sldId="279"/>
            <ac:spMk id="3" creationId="{C01D9791-AD81-3046-EDF1-46F97F2984B4}"/>
          </ac:spMkLst>
        </pc:spChg>
        <pc:spChg chg="add del">
          <ac:chgData name="Abi Hunt" userId="SpwLjX39snCd85oT/o/3xAVwFhgMoRKAYkOX4MJasFk=" providerId="None" clId="Web-{3D08B0C5-5706-4189-89FE-75F6C389B8FE}" dt="2024-07-19T17:29:21.433" v="337"/>
          <ac:spMkLst>
            <pc:docMk/>
            <pc:sldMk cId="2939469987" sldId="279"/>
            <ac:spMk id="8" creationId="{C21D603D-9E9D-9A2E-3C52-01EDE65B081F}"/>
          </ac:spMkLst>
        </pc:spChg>
        <pc:spChg chg="add mod">
          <ac:chgData name="Abi Hunt" userId="SpwLjX39snCd85oT/o/3xAVwFhgMoRKAYkOX4MJasFk=" providerId="None" clId="Web-{3D08B0C5-5706-4189-89FE-75F6C389B8FE}" dt="2024-07-19T17:35:58.040" v="370" actId="1076"/>
          <ac:spMkLst>
            <pc:docMk/>
            <pc:sldMk cId="2939469987" sldId="279"/>
            <ac:spMk id="12" creationId="{23D9BA51-A3B6-F108-64DF-3984F10E875A}"/>
          </ac:spMkLst>
        </pc:spChg>
        <pc:picChg chg="add del mod">
          <ac:chgData name="Abi Hunt" userId="SpwLjX39snCd85oT/o/3xAVwFhgMoRKAYkOX4MJasFk=" providerId="None" clId="Web-{3D08B0C5-5706-4189-89FE-75F6C389B8FE}" dt="2024-07-19T17:30:54.623" v="355"/>
          <ac:picMkLst>
            <pc:docMk/>
            <pc:sldMk cId="2939469987" sldId="279"/>
            <ac:picMk id="4" creationId="{E96F1115-7088-A4D8-82A8-214DCBA77404}"/>
          </ac:picMkLst>
        </pc:picChg>
        <pc:picChg chg="add del mod">
          <ac:chgData name="Abi Hunt" userId="SpwLjX39snCd85oT/o/3xAVwFhgMoRKAYkOX4MJasFk=" providerId="None" clId="Web-{3D08B0C5-5706-4189-89FE-75F6C389B8FE}" dt="2024-07-19T17:29:48.793" v="339"/>
          <ac:picMkLst>
            <pc:docMk/>
            <pc:sldMk cId="2939469987" sldId="279"/>
            <ac:picMk id="5" creationId="{9F5176DC-F769-41D8-B3C9-9F0BAFF9C6A2}"/>
          </ac:picMkLst>
        </pc:picChg>
        <pc:picChg chg="add del mod">
          <ac:chgData name="Abi Hunt" userId="SpwLjX39snCd85oT/o/3xAVwFhgMoRKAYkOX4MJasFk=" providerId="None" clId="Web-{3D08B0C5-5706-4189-89FE-75F6C389B8FE}" dt="2024-07-19T17:30:52.967" v="353"/>
          <ac:picMkLst>
            <pc:docMk/>
            <pc:sldMk cId="2939469987" sldId="279"/>
            <ac:picMk id="7" creationId="{8DF471EA-DA0D-53E2-A48B-7C54D9428872}"/>
          </ac:picMkLst>
        </pc:picChg>
        <pc:picChg chg="add del mod">
          <ac:chgData name="Abi Hunt" userId="SpwLjX39snCd85oT/o/3xAVwFhgMoRKAYkOX4MJasFk=" providerId="None" clId="Web-{3D08B0C5-5706-4189-89FE-75F6C389B8FE}" dt="2024-07-19T17:30:53.764" v="354"/>
          <ac:picMkLst>
            <pc:docMk/>
            <pc:sldMk cId="2939469987" sldId="279"/>
            <ac:picMk id="9" creationId="{F0C27FF9-A7CB-3E89-484D-12FFE9AC7DAB}"/>
          </ac:picMkLst>
        </pc:picChg>
        <pc:picChg chg="add mod modCrop">
          <ac:chgData name="Abi Hunt" userId="SpwLjX39snCd85oT/o/3xAVwFhgMoRKAYkOX4MJasFk=" providerId="None" clId="Web-{3D08B0C5-5706-4189-89FE-75F6C389B8FE}" dt="2024-07-19T17:34:53.585" v="361" actId="1076"/>
          <ac:picMkLst>
            <pc:docMk/>
            <pc:sldMk cId="2939469987" sldId="279"/>
            <ac:picMk id="10" creationId="{1C83B460-434F-E1D3-4F04-1FCEDCBA7432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39:35.876" v="404"/>
        <pc:sldMkLst>
          <pc:docMk/>
          <pc:sldMk cId="787494869" sldId="280"/>
        </pc:sldMkLst>
        <pc:spChg chg="mod">
          <ac:chgData name="Abi Hunt" userId="SpwLjX39snCd85oT/o/3xAVwFhgMoRKAYkOX4MJasFk=" providerId="None" clId="Web-{3D08B0C5-5706-4189-89FE-75F6C389B8FE}" dt="2024-07-19T17:38:14.154" v="402" actId="1076"/>
          <ac:spMkLst>
            <pc:docMk/>
            <pc:sldMk cId="787494869" sldId="280"/>
            <ac:spMk id="2" creationId="{2FBF7A8D-DF43-A99D-A874-1F02E3938AA1}"/>
          </ac:spMkLst>
        </pc:spChg>
        <pc:spChg chg="del">
          <ac:chgData name="Abi Hunt" userId="SpwLjX39snCd85oT/o/3xAVwFhgMoRKAYkOX4MJasFk=" providerId="None" clId="Web-{3D08B0C5-5706-4189-89FE-75F6C389B8FE}" dt="2024-07-19T17:37:01.308" v="384"/>
          <ac:spMkLst>
            <pc:docMk/>
            <pc:sldMk cId="787494869" sldId="280"/>
            <ac:spMk id="3" creationId="{95D53F28-B33F-B99C-0DD3-D131CABF6AAC}"/>
          </ac:spMkLst>
        </pc:spChg>
        <pc:picChg chg="add">
          <ac:chgData name="Abi Hunt" userId="SpwLjX39snCd85oT/o/3xAVwFhgMoRKAYkOX4MJasFk=" providerId="None" clId="Web-{3D08B0C5-5706-4189-89FE-75F6C389B8FE}" dt="2024-07-19T17:30:46.154" v="351"/>
          <ac:picMkLst>
            <pc:docMk/>
            <pc:sldMk cId="787494869" sldId="280"/>
            <ac:picMk id="5" creationId="{335D537B-E4D9-77F4-3276-0EF8B84FF4FE}"/>
          </ac:picMkLst>
        </pc:picChg>
        <pc:picChg chg="add">
          <ac:chgData name="Abi Hunt" userId="SpwLjX39snCd85oT/o/3xAVwFhgMoRKAYkOX4MJasFk=" providerId="None" clId="Web-{3D08B0C5-5706-4189-89FE-75F6C389B8FE}" dt="2024-07-19T17:30:50.858" v="352"/>
          <ac:picMkLst>
            <pc:docMk/>
            <pc:sldMk cId="787494869" sldId="280"/>
            <ac:picMk id="7" creationId="{4A8E78FB-12FA-5749-F718-AC97D6A75477}"/>
          </ac:picMkLst>
        </pc:picChg>
        <pc:picChg chg="add mod">
          <ac:chgData name="Abi Hunt" userId="SpwLjX39snCd85oT/o/3xAVwFhgMoRKAYkOX4MJasFk=" providerId="None" clId="Web-{3D08B0C5-5706-4189-89FE-75F6C389B8FE}" dt="2024-07-19T17:37:48.263" v="400"/>
          <ac:picMkLst>
            <pc:docMk/>
            <pc:sldMk cId="787494869" sldId="280"/>
            <ac:picMk id="9" creationId="{D986050F-9AAD-C246-5E59-E5D69C1F7226}"/>
          </ac:picMkLst>
        </pc:picChg>
        <pc:picChg chg="add del">
          <ac:chgData name="Abi Hunt" userId="SpwLjX39snCd85oT/o/3xAVwFhgMoRKAYkOX4MJasFk=" providerId="None" clId="Web-{3D08B0C5-5706-4189-89FE-75F6C389B8FE}" dt="2024-07-19T17:39:35.876" v="404"/>
          <ac:picMkLst>
            <pc:docMk/>
            <pc:sldMk cId="787494869" sldId="280"/>
            <ac:picMk id="11" creationId="{ED11DE93-C8CB-B2A0-3319-C5F6B0136B9A}"/>
          </ac:picMkLst>
        </pc:picChg>
      </pc:sldChg>
      <pc:sldChg chg="modSp add">
        <pc:chgData name="Abi Hunt" userId="SpwLjX39snCd85oT/o/3xAVwFhgMoRKAYkOX4MJasFk=" providerId="None" clId="Web-{3D08B0C5-5706-4189-89FE-75F6C389B8FE}" dt="2024-07-19T17:40:13.596" v="427" actId="1076"/>
        <pc:sldMkLst>
          <pc:docMk/>
          <pc:sldMk cId="2254834353" sldId="281"/>
        </pc:sldMkLst>
        <pc:spChg chg="mod">
          <ac:chgData name="Abi Hunt" userId="SpwLjX39snCd85oT/o/3xAVwFhgMoRKAYkOX4MJasFk=" providerId="None" clId="Web-{3D08B0C5-5706-4189-89FE-75F6C389B8FE}" dt="2024-07-19T17:40:13.596" v="427" actId="1076"/>
          <ac:spMkLst>
            <pc:docMk/>
            <pc:sldMk cId="2254834353" sldId="281"/>
            <ac:spMk id="2" creationId="{36D87098-2CD8-1F68-B50E-6CD5F84AC212}"/>
          </ac:spMkLst>
        </pc:spChg>
      </pc:sldChg>
      <pc:sldChg chg="addSp delSp modSp add replId">
        <pc:chgData name="Abi Hunt" userId="SpwLjX39snCd85oT/o/3xAVwFhgMoRKAYkOX4MJasFk=" providerId="None" clId="Web-{3D08B0C5-5706-4189-89FE-75F6C389B8FE}" dt="2024-07-19T17:42:55.523" v="599" actId="20577"/>
        <pc:sldMkLst>
          <pc:docMk/>
          <pc:sldMk cId="246968452" sldId="282"/>
        </pc:sldMkLst>
        <pc:spChg chg="mod">
          <ac:chgData name="Abi Hunt" userId="SpwLjX39snCd85oT/o/3xAVwFhgMoRKAYkOX4MJasFk=" providerId="None" clId="Web-{3D08B0C5-5706-4189-89FE-75F6C389B8FE}" dt="2024-07-19T17:42:23.632" v="573" actId="20577"/>
          <ac:spMkLst>
            <pc:docMk/>
            <pc:sldMk cId="246968452" sldId="282"/>
            <ac:spMk id="2" creationId="{84C855D6-CAA8-2045-84AB-A7BD50ED3614}"/>
          </ac:spMkLst>
        </pc:spChg>
        <pc:spChg chg="add mod">
          <ac:chgData name="Abi Hunt" userId="SpwLjX39snCd85oT/o/3xAVwFhgMoRKAYkOX4MJasFk=" providerId="None" clId="Web-{3D08B0C5-5706-4189-89FE-75F6C389B8FE}" dt="2024-07-19T17:42:55.523" v="599" actId="20577"/>
          <ac:spMkLst>
            <pc:docMk/>
            <pc:sldMk cId="246968452" sldId="282"/>
            <ac:spMk id="3" creationId="{6F7D39EB-E742-3DFD-E657-184EED5D65AE}"/>
          </ac:spMkLst>
        </pc:spChg>
        <pc:spChg chg="del mod">
          <ac:chgData name="Abi Hunt" userId="SpwLjX39snCd85oT/o/3xAVwFhgMoRKAYkOX4MJasFk=" providerId="None" clId="Web-{3D08B0C5-5706-4189-89FE-75F6C389B8FE}" dt="2024-07-19T17:42:15.459" v="569"/>
          <ac:spMkLst>
            <pc:docMk/>
            <pc:sldMk cId="246968452" sldId="282"/>
            <ac:spMk id="4" creationId="{DD4778D1-3240-D494-37DE-9A0D05938F01}"/>
          </ac:spMkLst>
        </pc:spChg>
        <pc:spChg chg="del mod">
          <ac:chgData name="Abi Hunt" userId="SpwLjX39snCd85oT/o/3xAVwFhgMoRKAYkOX4MJasFk=" providerId="None" clId="Web-{3D08B0C5-5706-4189-89FE-75F6C389B8FE}" dt="2024-07-19T17:42:11.600" v="566"/>
          <ac:spMkLst>
            <pc:docMk/>
            <pc:sldMk cId="246968452" sldId="282"/>
            <ac:spMk id="6" creationId="{AAA9C579-F50B-E99E-68B2-2512720B98B8}"/>
          </ac:spMkLst>
        </pc:spChg>
        <pc:spChg chg="del">
          <ac:chgData name="Abi Hunt" userId="SpwLjX39snCd85oT/o/3xAVwFhgMoRKAYkOX4MJasFk=" providerId="None" clId="Web-{3D08B0C5-5706-4189-89FE-75F6C389B8FE}" dt="2024-07-19T17:42:12.819" v="567"/>
          <ac:spMkLst>
            <pc:docMk/>
            <pc:sldMk cId="246968452" sldId="282"/>
            <ac:spMk id="8" creationId="{1C425DB5-4925-10E4-0B22-DA7638973B11}"/>
          </ac:spMkLst>
        </pc:spChg>
        <pc:picChg chg="del">
          <ac:chgData name="Abi Hunt" userId="SpwLjX39snCd85oT/o/3xAVwFhgMoRKAYkOX4MJasFk=" providerId="None" clId="Web-{3D08B0C5-5706-4189-89FE-75F6C389B8FE}" dt="2024-07-19T17:41:08.598" v="431"/>
          <ac:picMkLst>
            <pc:docMk/>
            <pc:sldMk cId="246968452" sldId="282"/>
            <ac:picMk id="5" creationId="{C98E03A8-7D09-D097-8884-3D7A84F01C82}"/>
          </ac:picMkLst>
        </pc:picChg>
        <pc:picChg chg="del">
          <ac:chgData name="Abi Hunt" userId="SpwLjX39snCd85oT/o/3xAVwFhgMoRKAYkOX4MJasFk=" providerId="None" clId="Web-{3D08B0C5-5706-4189-89FE-75F6C389B8FE}" dt="2024-07-19T17:42:09.037" v="564"/>
          <ac:picMkLst>
            <pc:docMk/>
            <pc:sldMk cId="246968452" sldId="282"/>
            <ac:picMk id="7" creationId="{44332E12-FCE5-004E-D41A-4BB893D6C05F}"/>
          </ac:picMkLst>
        </pc:picChg>
      </pc:sldChg>
      <pc:sldChg chg="new del">
        <pc:chgData name="Abi Hunt" userId="SpwLjX39snCd85oT/o/3xAVwFhgMoRKAYkOX4MJasFk=" providerId="None" clId="Web-{3D08B0C5-5706-4189-89FE-75F6C389B8FE}" dt="2024-07-19T17:40:59.457" v="429"/>
        <pc:sldMkLst>
          <pc:docMk/>
          <pc:sldMk cId="3996660390" sldId="282"/>
        </pc:sldMkLst>
      </pc:sldChg>
      <pc:sldChg chg="new del">
        <pc:chgData name="Abi Hunt" userId="SpwLjX39snCd85oT/o/3xAVwFhgMoRKAYkOX4MJasFk=" providerId="None" clId="Web-{3D08B0C5-5706-4189-89FE-75F6C389B8FE}" dt="2024-07-19T17:43:26.681" v="601"/>
        <pc:sldMkLst>
          <pc:docMk/>
          <pc:sldMk cId="426533046" sldId="283"/>
        </pc:sldMkLst>
      </pc:sldChg>
      <pc:sldChg chg="new del">
        <pc:chgData name="Abi Hunt" userId="SpwLjX39snCd85oT/o/3xAVwFhgMoRKAYkOX4MJasFk=" providerId="None" clId="Web-{3D08B0C5-5706-4189-89FE-75F6C389B8FE}" dt="2024-07-19T17:44:00.541" v="633"/>
        <pc:sldMkLst>
          <pc:docMk/>
          <pc:sldMk cId="1659872105" sldId="283"/>
        </pc:sldMkLst>
      </pc:sldChg>
      <pc:sldChg chg="modSp add replId">
        <pc:chgData name="Abi Hunt" userId="SpwLjX39snCd85oT/o/3xAVwFhgMoRKAYkOX4MJasFk=" providerId="None" clId="Web-{3D08B0C5-5706-4189-89FE-75F6C389B8FE}" dt="2024-07-19T17:43:56.557" v="632" actId="20577"/>
        <pc:sldMkLst>
          <pc:docMk/>
          <pc:sldMk cId="3596070655" sldId="284"/>
        </pc:sldMkLst>
        <pc:spChg chg="mod">
          <ac:chgData name="Abi Hunt" userId="SpwLjX39snCd85oT/o/3xAVwFhgMoRKAYkOX4MJasFk=" providerId="None" clId="Web-{3D08B0C5-5706-4189-89FE-75F6C389B8FE}" dt="2024-07-19T17:43:50.197" v="616" actId="20577"/>
          <ac:spMkLst>
            <pc:docMk/>
            <pc:sldMk cId="3596070655" sldId="284"/>
            <ac:spMk id="2" creationId="{84C855D6-CAA8-2045-84AB-A7BD50ED3614}"/>
          </ac:spMkLst>
        </pc:spChg>
        <pc:spChg chg="mod">
          <ac:chgData name="Abi Hunt" userId="SpwLjX39snCd85oT/o/3xAVwFhgMoRKAYkOX4MJasFk=" providerId="None" clId="Web-{3D08B0C5-5706-4189-89FE-75F6C389B8FE}" dt="2024-07-19T17:43:56.557" v="632" actId="20577"/>
          <ac:spMkLst>
            <pc:docMk/>
            <pc:sldMk cId="3596070655" sldId="284"/>
            <ac:spMk id="3" creationId="{6F7D39EB-E742-3DFD-E657-184EED5D65AE}"/>
          </ac:spMkLst>
        </pc:spChg>
      </pc:sldChg>
    </pc:docChg>
  </pc:docChgLst>
  <pc:docChgLst>
    <pc:chgData name="Abi Hunt" userId="SpwLjX39snCd85oT/o/3xAVwFhgMoRKAYkOX4MJasFk=" providerId="None" clId="Web-{CBD2AECE-E51D-4B6C-9833-3659A3F98065}"/>
    <pc:docChg chg="mod">
      <pc:chgData name="Abi Hunt" userId="SpwLjX39snCd85oT/o/3xAVwFhgMoRKAYkOX4MJasFk=" providerId="None" clId="Web-{CBD2AECE-E51D-4B6C-9833-3659A3F98065}" dt="2024-07-19T17:48:46.973" v="2"/>
      <pc:docMkLst>
        <pc:docMk/>
      </pc:docMkLst>
      <pc:sldChg chg="addCm">
        <pc:chgData name="Abi Hunt" userId="SpwLjX39snCd85oT/o/3xAVwFhgMoRKAYkOX4MJasFk=" providerId="None" clId="Web-{CBD2AECE-E51D-4B6C-9833-3659A3F98065}" dt="2024-07-19T17:48:32.441" v="1"/>
        <pc:sldMkLst>
          <pc:docMk/>
          <pc:sldMk cId="246968452" sldId="2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bi Hunt" userId="SpwLjX39snCd85oT/o/3xAVwFhgMoRKAYkOX4MJasFk=" providerId="None" clId="Web-{CBD2AECE-E51D-4B6C-9833-3659A3F98065}" dt="2024-07-19T17:48:32.441" v="1"/>
              <pc2:cmMkLst xmlns:pc2="http://schemas.microsoft.com/office/powerpoint/2019/9/main/command">
                <pc:docMk/>
                <pc:sldMk cId="246968452" sldId="282"/>
                <pc2:cmMk id="{E207AF60-E622-4360-BC82-483904C90E8D}"/>
              </pc2:cmMkLst>
            </pc226:cmChg>
          </p:ext>
        </pc:extLst>
      </pc:sldChg>
      <pc:sldChg chg="addCm">
        <pc:chgData name="Abi Hunt" userId="SpwLjX39snCd85oT/o/3xAVwFhgMoRKAYkOX4MJasFk=" providerId="None" clId="Web-{CBD2AECE-E51D-4B6C-9833-3659A3F98065}" dt="2024-07-19T17:48:46.973" v="2"/>
        <pc:sldMkLst>
          <pc:docMk/>
          <pc:sldMk cId="3596070655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bi Hunt" userId="SpwLjX39snCd85oT/o/3xAVwFhgMoRKAYkOX4MJasFk=" providerId="None" clId="Web-{CBD2AECE-E51D-4B6C-9833-3659A3F98065}" dt="2024-07-19T17:48:46.973" v="2"/>
              <pc2:cmMkLst xmlns:pc2="http://schemas.microsoft.com/office/powerpoint/2019/9/main/command">
                <pc:docMk/>
                <pc:sldMk cId="3596070655" sldId="284"/>
                <pc2:cmMk id="{44859840-80C5-4A7D-A837-99BDC63A4864}"/>
              </pc2:cmMkLst>
            </pc226:cmChg>
          </p:ext>
        </pc:extLst>
      </pc:sldChg>
    </pc:docChg>
  </pc:docChgLst>
  <pc:docChgLst>
    <pc:chgData name="Abi Hunt" userId="SpwLjX39snCd85oT/o/3xAVwFhgMoRKAYkOX4MJasFk=" providerId="None" clId="Web-{617F203A-CA9B-4006-AAE6-DB438EA04752}"/>
    <pc:docChg chg="addSld delSld modSld sldOrd">
      <pc:chgData name="Abi Hunt" userId="SpwLjX39snCd85oT/o/3xAVwFhgMoRKAYkOX4MJasFk=" providerId="None" clId="Web-{617F203A-CA9B-4006-AAE6-DB438EA04752}" dt="2024-07-15T18:27:25.624" v="823"/>
      <pc:docMkLst>
        <pc:docMk/>
      </pc:docMkLst>
      <pc:sldChg chg="modSp">
        <pc:chgData name="Abi Hunt" userId="SpwLjX39snCd85oT/o/3xAVwFhgMoRKAYkOX4MJasFk=" providerId="None" clId="Web-{617F203A-CA9B-4006-AAE6-DB438EA04752}" dt="2024-07-15T18:27:13.765" v="822" actId="20577"/>
        <pc:sldMkLst>
          <pc:docMk/>
          <pc:sldMk cId="3537125017" sldId="256"/>
        </pc:sldMkLst>
        <pc:spChg chg="mod">
          <ac:chgData name="Abi Hunt" userId="SpwLjX39snCd85oT/o/3xAVwFhgMoRKAYkOX4MJasFk=" providerId="None" clId="Web-{617F203A-CA9B-4006-AAE6-DB438EA04752}" dt="2024-07-15T18:27:13.765" v="822" actId="20577"/>
          <ac:spMkLst>
            <pc:docMk/>
            <pc:sldMk cId="3537125017" sldId="256"/>
            <ac:spMk id="5" creationId="{00000000-0000-0000-0000-000000000000}"/>
          </ac:spMkLst>
        </pc:spChg>
        <pc:spChg chg="mod">
          <ac:chgData name="Abi Hunt" userId="SpwLjX39snCd85oT/o/3xAVwFhgMoRKAYkOX4MJasFk=" providerId="None" clId="Web-{617F203A-CA9B-4006-AAE6-DB438EA04752}" dt="2024-07-15T16:15:01.135" v="28" actId="20577"/>
          <ac:spMkLst>
            <pc:docMk/>
            <pc:sldMk cId="3537125017" sldId="256"/>
            <ac:spMk id="7" creationId="{154560C9-6884-E613-55B3-0E9B09A2ECCB}"/>
          </ac:spMkLst>
        </pc:spChg>
      </pc:sldChg>
      <pc:sldChg chg="delSp modSp">
        <pc:chgData name="Abi Hunt" userId="SpwLjX39snCd85oT/o/3xAVwFhgMoRKAYkOX4MJasFk=" providerId="None" clId="Web-{617F203A-CA9B-4006-AAE6-DB438EA04752}" dt="2024-07-15T17:14:59.871" v="704" actId="20577"/>
        <pc:sldMkLst>
          <pc:docMk/>
          <pc:sldMk cId="1246448836" sldId="264"/>
        </pc:sldMkLst>
        <pc:spChg chg="mod">
          <ac:chgData name="Abi Hunt" userId="SpwLjX39snCd85oT/o/3xAVwFhgMoRKAYkOX4MJasFk=" providerId="None" clId="Web-{617F203A-CA9B-4006-AAE6-DB438EA04752}" dt="2024-07-15T17:14:59.871" v="704" actId="20577"/>
          <ac:spMkLst>
            <pc:docMk/>
            <pc:sldMk cId="1246448836" sldId="264"/>
            <ac:spMk id="10" creationId="{00000000-0000-0000-0000-000000000000}"/>
          </ac:spMkLst>
        </pc:spChg>
        <pc:picChg chg="del">
          <ac:chgData name="Abi Hunt" userId="SpwLjX39snCd85oT/o/3xAVwFhgMoRKAYkOX4MJasFk=" providerId="None" clId="Web-{617F203A-CA9B-4006-AAE6-DB438EA04752}" dt="2024-07-15T17:13:29.837" v="701"/>
          <ac:picMkLst>
            <pc:docMk/>
            <pc:sldMk cId="1246448836" sldId="264"/>
            <ac:picMk id="4" creationId="{92FFF295-FAE1-0AF8-EDAE-139215465FC9}"/>
          </ac:picMkLst>
        </pc:picChg>
      </pc:sldChg>
      <pc:sldChg chg="addSp delSp modSp modCm">
        <pc:chgData name="Abi Hunt" userId="SpwLjX39snCd85oT/o/3xAVwFhgMoRKAYkOX4MJasFk=" providerId="None" clId="Web-{617F203A-CA9B-4006-AAE6-DB438EA04752}" dt="2024-07-15T17:27:20.546" v="815"/>
        <pc:sldMkLst>
          <pc:docMk/>
          <pc:sldMk cId="3369150852" sldId="266"/>
        </pc:sldMkLst>
        <pc:spChg chg="del">
          <ac:chgData name="Abi Hunt" userId="SpwLjX39snCd85oT/o/3xAVwFhgMoRKAYkOX4MJasFk=" providerId="None" clId="Web-{617F203A-CA9B-4006-AAE6-DB438EA04752}" dt="2024-07-15T16:15:40.777" v="46"/>
          <ac:spMkLst>
            <pc:docMk/>
            <pc:sldMk cId="3369150852" sldId="266"/>
            <ac:spMk id="5" creationId="{A86CAF67-4CBD-7BD2-A05E-0F72075FC055}"/>
          </ac:spMkLst>
        </pc:spChg>
        <pc:spChg chg="del">
          <ac:chgData name="Abi Hunt" userId="SpwLjX39snCd85oT/o/3xAVwFhgMoRKAYkOX4MJasFk=" providerId="None" clId="Web-{617F203A-CA9B-4006-AAE6-DB438EA04752}" dt="2024-07-15T16:15:30.527" v="41"/>
          <ac:spMkLst>
            <pc:docMk/>
            <pc:sldMk cId="3369150852" sldId="266"/>
            <ac:spMk id="6" creationId="{DFA0A139-D739-C7ED-ECE8-16643C1A98BF}"/>
          </ac:spMkLst>
        </pc:spChg>
        <pc:spChg chg="del mod">
          <ac:chgData name="Abi Hunt" userId="SpwLjX39snCd85oT/o/3xAVwFhgMoRKAYkOX4MJasFk=" providerId="None" clId="Web-{617F203A-CA9B-4006-AAE6-DB438EA04752}" dt="2024-07-15T16:15:34.964" v="43"/>
          <ac:spMkLst>
            <pc:docMk/>
            <pc:sldMk cId="3369150852" sldId="266"/>
            <ac:spMk id="7" creationId="{2EEAEEC9-B86C-51CC-755F-28CF8619053B}"/>
          </ac:spMkLst>
        </pc:spChg>
        <pc:spChg chg="mod">
          <ac:chgData name="Abi Hunt" userId="SpwLjX39snCd85oT/o/3xAVwFhgMoRKAYkOX4MJasFk=" providerId="None" clId="Web-{617F203A-CA9B-4006-AAE6-DB438EA04752}" dt="2024-07-15T16:42:40.882" v="221" actId="20577"/>
          <ac:spMkLst>
            <pc:docMk/>
            <pc:sldMk cId="3369150852" sldId="266"/>
            <ac:spMk id="8" creationId="{00000000-0000-0000-0000-000000000000}"/>
          </ac:spMkLst>
        </pc:spChg>
        <pc:spChg chg="add mod">
          <ac:chgData name="Abi Hunt" userId="SpwLjX39snCd85oT/o/3xAVwFhgMoRKAYkOX4MJasFk=" providerId="None" clId="Web-{617F203A-CA9B-4006-AAE6-DB438EA04752}" dt="2024-07-15T16:58:43.986" v="472" actId="20577"/>
          <ac:spMkLst>
            <pc:docMk/>
            <pc:sldMk cId="3369150852" sldId="266"/>
            <ac:spMk id="9" creationId="{BCC9E294-B010-AE3D-D9CC-29344706CE4F}"/>
          </ac:spMkLst>
        </pc:spChg>
        <pc:spChg chg="del">
          <ac:chgData name="Abi Hunt" userId="SpwLjX39snCd85oT/o/3xAVwFhgMoRKAYkOX4MJasFk=" providerId="None" clId="Web-{617F203A-CA9B-4006-AAE6-DB438EA04752}" dt="2024-07-15T16:15:28.714" v="40"/>
          <ac:spMkLst>
            <pc:docMk/>
            <pc:sldMk cId="3369150852" sldId="266"/>
            <ac:spMk id="11" creationId="{64761A64-6C15-E990-5843-30685C2C4F4C}"/>
          </ac:spMkLst>
        </pc:spChg>
        <pc:spChg chg="del">
          <ac:chgData name="Abi Hunt" userId="SpwLjX39snCd85oT/o/3xAVwFhgMoRKAYkOX4MJasFk=" providerId="None" clId="Web-{617F203A-CA9B-4006-AAE6-DB438EA04752}" dt="2024-07-15T16:15:36.121" v="44"/>
          <ac:spMkLst>
            <pc:docMk/>
            <pc:sldMk cId="3369150852" sldId="266"/>
            <ac:spMk id="12" creationId="{B60184A4-A789-1283-0C7E-3B815F5F3798}"/>
          </ac:spMkLst>
        </pc:spChg>
        <pc:spChg chg="del">
          <ac:chgData name="Abi Hunt" userId="SpwLjX39snCd85oT/o/3xAVwFhgMoRKAYkOX4MJasFk=" providerId="None" clId="Web-{617F203A-CA9B-4006-AAE6-DB438EA04752}" dt="2024-07-15T16:15:38.449" v="45"/>
          <ac:spMkLst>
            <pc:docMk/>
            <pc:sldMk cId="3369150852" sldId="266"/>
            <ac:spMk id="14" creationId="{E73F9E4A-5F27-4581-4EE7-B98D729BCFF4}"/>
          </ac:spMkLst>
        </pc:spChg>
        <pc:spChg chg="add del mod">
          <ac:chgData name="Abi Hunt" userId="SpwLjX39snCd85oT/o/3xAVwFhgMoRKAYkOX4MJasFk=" providerId="None" clId="Web-{617F203A-CA9B-4006-AAE6-DB438EA04752}" dt="2024-07-15T16:56:58.123" v="400"/>
          <ac:spMkLst>
            <pc:docMk/>
            <pc:sldMk cId="3369150852" sldId="266"/>
            <ac:spMk id="23" creationId="{772D25E2-B112-EC03-F56A-C8060FC27EAF}"/>
          </ac:spMkLst>
        </pc:spChg>
        <pc:spChg chg="add del">
          <ac:chgData name="Abi Hunt" userId="SpwLjX39snCd85oT/o/3xAVwFhgMoRKAYkOX4MJasFk=" providerId="None" clId="Web-{617F203A-CA9B-4006-AAE6-DB438EA04752}" dt="2024-07-15T16:58:03.813" v="458"/>
          <ac:spMkLst>
            <pc:docMk/>
            <pc:sldMk cId="3369150852" sldId="266"/>
            <ac:spMk id="24" creationId="{E880DBFA-B3E4-E7BC-C1ED-8F93E2E9C3B0}"/>
          </ac:spMkLst>
        </pc:spChg>
        <pc:spChg chg="add del mod">
          <ac:chgData name="Abi Hunt" userId="SpwLjX39snCd85oT/o/3xAVwFhgMoRKAYkOX4MJasFk=" providerId="None" clId="Web-{617F203A-CA9B-4006-AAE6-DB438EA04752}" dt="2024-07-15T17:04:37.761" v="547"/>
          <ac:spMkLst>
            <pc:docMk/>
            <pc:sldMk cId="3369150852" sldId="266"/>
            <ac:spMk id="25" creationId="{46C68FAA-8870-EFB1-390F-1C7F072B7337}"/>
          </ac:spMkLst>
        </pc:spChg>
        <pc:picChg chg="del">
          <ac:chgData name="Abi Hunt" userId="SpwLjX39snCd85oT/o/3xAVwFhgMoRKAYkOX4MJasFk=" providerId="None" clId="Web-{617F203A-CA9B-4006-AAE6-DB438EA04752}" dt="2024-07-15T16:15:07.135" v="29"/>
          <ac:picMkLst>
            <pc:docMk/>
            <pc:sldMk cId="3369150852" sldId="266"/>
            <ac:picMk id="2" creationId="{E13E07F7-0AA7-DD2E-FD90-C278B2679515}"/>
          </ac:picMkLst>
        </pc:picChg>
        <pc:picChg chg="del">
          <ac:chgData name="Abi Hunt" userId="SpwLjX39snCd85oT/o/3xAVwFhgMoRKAYkOX4MJasFk=" providerId="None" clId="Web-{617F203A-CA9B-4006-AAE6-DB438EA04752}" dt="2024-07-15T16:15:08.604" v="30"/>
          <ac:picMkLst>
            <pc:docMk/>
            <pc:sldMk cId="3369150852" sldId="266"/>
            <ac:picMk id="3" creationId="{AA30238B-6A96-D3BE-4676-A7CE43E2F949}"/>
          </ac:picMkLst>
        </pc:picChg>
        <pc:picChg chg="del">
          <ac:chgData name="Abi Hunt" userId="SpwLjX39snCd85oT/o/3xAVwFhgMoRKAYkOX4MJasFk=" providerId="None" clId="Web-{617F203A-CA9B-4006-AAE6-DB438EA04752}" dt="2024-07-15T16:15:11.526" v="33"/>
          <ac:picMkLst>
            <pc:docMk/>
            <pc:sldMk cId="3369150852" sldId="266"/>
            <ac:picMk id="4" creationId="{16B6103D-21E5-AA57-8E25-A3D69EC4C16F}"/>
          </ac:picMkLst>
        </pc:picChg>
        <pc:picChg chg="del">
          <ac:chgData name="Abi Hunt" userId="SpwLjX39snCd85oT/o/3xAVwFhgMoRKAYkOX4MJasFk=" providerId="None" clId="Web-{617F203A-CA9B-4006-AAE6-DB438EA04752}" dt="2024-07-15T16:15:10.714" v="32"/>
          <ac:picMkLst>
            <pc:docMk/>
            <pc:sldMk cId="3369150852" sldId="266"/>
            <ac:picMk id="10" creationId="{564EDB41-7FF5-FAB0-FE64-36A95F43E59E}"/>
          </ac:picMkLst>
        </pc:picChg>
        <pc:picChg chg="del">
          <ac:chgData name="Abi Hunt" userId="SpwLjX39snCd85oT/o/3xAVwFhgMoRKAYkOX4MJasFk=" providerId="None" clId="Web-{617F203A-CA9B-4006-AAE6-DB438EA04752}" dt="2024-07-15T16:15:09.698" v="31"/>
          <ac:picMkLst>
            <pc:docMk/>
            <pc:sldMk cId="3369150852" sldId="266"/>
            <ac:picMk id="13" creationId="{70A934DF-3771-DBD4-E96C-35CAD1671331}"/>
          </ac:picMkLst>
        </pc:picChg>
        <pc:picChg chg="add del mod">
          <ac:chgData name="Abi Hunt" userId="SpwLjX39snCd85oT/o/3xAVwFhgMoRKAYkOX4MJasFk=" providerId="None" clId="Web-{617F203A-CA9B-4006-AAE6-DB438EA04752}" dt="2024-07-15T16:55:37.793" v="387"/>
          <ac:picMkLst>
            <pc:docMk/>
            <pc:sldMk cId="3369150852" sldId="266"/>
            <ac:picMk id="15" creationId="{942DAFC8-60B6-891B-DF45-427B45E934E9}"/>
          </ac:picMkLst>
        </pc:picChg>
        <pc:picChg chg="add del mod">
          <ac:chgData name="Abi Hunt" userId="SpwLjX39snCd85oT/o/3xAVwFhgMoRKAYkOX4MJasFk=" providerId="None" clId="Web-{617F203A-CA9B-4006-AAE6-DB438EA04752}" dt="2024-07-15T16:55:22.308" v="381"/>
          <ac:picMkLst>
            <pc:docMk/>
            <pc:sldMk cId="3369150852" sldId="266"/>
            <ac:picMk id="16" creationId="{79231411-71A1-4A07-0C76-11D3D5BBB9D8}"/>
          </ac:picMkLst>
        </pc:picChg>
        <pc:picChg chg="add mod">
          <ac:chgData name="Abi Hunt" userId="SpwLjX39snCd85oT/o/3xAVwFhgMoRKAYkOX4MJasFk=" providerId="None" clId="Web-{617F203A-CA9B-4006-AAE6-DB438EA04752}" dt="2024-07-15T17:27:20.546" v="815"/>
          <ac:picMkLst>
            <pc:docMk/>
            <pc:sldMk cId="3369150852" sldId="266"/>
            <ac:picMk id="17" creationId="{EBAE69F7-27E7-9BF9-58E4-85FA4606B8AD}"/>
          </ac:picMkLst>
        </pc:picChg>
        <pc:picChg chg="add del mod modCrop">
          <ac:chgData name="Abi Hunt" userId="SpwLjX39snCd85oT/o/3xAVwFhgMoRKAYkOX4MJasFk=" providerId="None" clId="Web-{617F203A-CA9B-4006-AAE6-DB438EA04752}" dt="2024-07-15T16:51:58.569" v="376"/>
          <ac:picMkLst>
            <pc:docMk/>
            <pc:sldMk cId="3369150852" sldId="266"/>
            <ac:picMk id="18" creationId="{FF2CD552-ABA2-E1AC-3E2C-117938664790}"/>
          </ac:picMkLst>
        </pc:picChg>
        <pc:picChg chg="add del mod">
          <ac:chgData name="Abi Hunt" userId="SpwLjX39snCd85oT/o/3xAVwFhgMoRKAYkOX4MJasFk=" providerId="None" clId="Web-{617F203A-CA9B-4006-AAE6-DB438EA04752}" dt="2024-07-15T16:53:26.118" v="378"/>
          <ac:picMkLst>
            <pc:docMk/>
            <pc:sldMk cId="3369150852" sldId="266"/>
            <ac:picMk id="19" creationId="{DCBE00EA-5D78-AA0E-52DE-609492778539}"/>
          </ac:picMkLst>
        </pc:picChg>
        <pc:picChg chg="add mod">
          <ac:chgData name="Abi Hunt" userId="SpwLjX39snCd85oT/o/3xAVwFhgMoRKAYkOX4MJasFk=" providerId="None" clId="Web-{617F203A-CA9B-4006-AAE6-DB438EA04752}" dt="2024-07-15T17:27:08.765" v="813"/>
          <ac:picMkLst>
            <pc:docMk/>
            <pc:sldMk cId="3369150852" sldId="266"/>
            <ac:picMk id="20" creationId="{3C7DDBAF-E8A8-BAFA-E3E8-7547E3C2AB31}"/>
          </ac:picMkLst>
        </pc:picChg>
        <pc:picChg chg="add mod">
          <ac:chgData name="Abi Hunt" userId="SpwLjX39snCd85oT/o/3xAVwFhgMoRKAYkOX4MJasFk=" providerId="None" clId="Web-{617F203A-CA9B-4006-AAE6-DB438EA04752}" dt="2024-07-15T17:27:00.796" v="812"/>
          <ac:picMkLst>
            <pc:docMk/>
            <pc:sldMk cId="3369150852" sldId="266"/>
            <ac:picMk id="21" creationId="{4A173F43-3D21-54A9-4952-823C50BE15B8}"/>
          </ac:picMkLst>
        </pc:picChg>
        <pc:picChg chg="add mod">
          <ac:chgData name="Abi Hunt" userId="SpwLjX39snCd85oT/o/3xAVwFhgMoRKAYkOX4MJasFk=" providerId="None" clId="Web-{617F203A-CA9B-4006-AAE6-DB438EA04752}" dt="2024-07-15T17:27:11.734" v="814"/>
          <ac:picMkLst>
            <pc:docMk/>
            <pc:sldMk cId="3369150852" sldId="266"/>
            <ac:picMk id="26" creationId="{7F9375BB-1FA5-2232-770E-1C57B0659F1D}"/>
          </ac:picMkLst>
        </pc:picChg>
        <pc:cxnChg chg="add del">
          <ac:chgData name="Abi Hunt" userId="SpwLjX39snCd85oT/o/3xAVwFhgMoRKAYkOX4MJasFk=" providerId="None" clId="Web-{617F203A-CA9B-4006-AAE6-DB438EA04752}" dt="2024-07-15T16:56:20.466" v="394"/>
          <ac:cxnSpMkLst>
            <pc:docMk/>
            <pc:sldMk cId="3369150852" sldId="266"/>
            <ac:cxnSpMk id="22" creationId="{BD31EA65-FB1A-64AD-72DC-0D875BE5900D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bi Hunt" userId="SpwLjX39snCd85oT/o/3xAVwFhgMoRKAYkOX4MJasFk=" providerId="None" clId="Web-{617F203A-CA9B-4006-AAE6-DB438EA04752}" dt="2024-07-15T16:28:11.125" v="112"/>
              <pc2:cmMkLst xmlns:pc2="http://schemas.microsoft.com/office/powerpoint/2019/9/main/command">
                <pc:docMk/>
                <pc:sldMk cId="3369150852" sldId="266"/>
                <pc2:cmMk id="{836B00CD-6411-43E6-A600-CE5C1EE2E1EB}"/>
              </pc2:cmMkLst>
            </pc226:cmChg>
          </p:ext>
        </pc:extLst>
      </pc:sldChg>
      <pc:sldChg chg="delSp modSp">
        <pc:chgData name="Abi Hunt" userId="SpwLjX39snCd85oT/o/3xAVwFhgMoRKAYkOX4MJasFk=" providerId="None" clId="Web-{617F203A-CA9B-4006-AAE6-DB438EA04752}" dt="2024-07-15T16:17:33.811" v="111"/>
        <pc:sldMkLst>
          <pc:docMk/>
          <pc:sldMk cId="4189836023" sldId="269"/>
        </pc:sldMkLst>
        <pc:spChg chg="del">
          <ac:chgData name="Abi Hunt" userId="SpwLjX39snCd85oT/o/3xAVwFhgMoRKAYkOX4MJasFk=" providerId="None" clId="Web-{617F203A-CA9B-4006-AAE6-DB438EA04752}" dt="2024-07-15T16:17:00.982" v="72"/>
          <ac:spMkLst>
            <pc:docMk/>
            <pc:sldMk cId="4189836023" sldId="269"/>
            <ac:spMk id="2" creationId="{8249481C-76BE-3AE7-B444-EFA215E77726}"/>
          </ac:spMkLst>
        </pc:spChg>
        <pc:spChg chg="mod">
          <ac:chgData name="Abi Hunt" userId="SpwLjX39snCd85oT/o/3xAVwFhgMoRKAYkOX4MJasFk=" providerId="None" clId="Web-{617F203A-CA9B-4006-AAE6-DB438EA04752}" dt="2024-07-15T16:17:24.092" v="100" actId="1076"/>
          <ac:spMkLst>
            <pc:docMk/>
            <pc:sldMk cId="4189836023" sldId="269"/>
            <ac:spMk id="10" creationId="{6712E738-A3C3-DCFE-2C25-94412A250139}"/>
          </ac:spMkLst>
        </pc:spChg>
        <pc:picChg chg="del">
          <ac:chgData name="Abi Hunt" userId="SpwLjX39snCd85oT/o/3xAVwFhgMoRKAYkOX4MJasFk=" providerId="None" clId="Web-{617F203A-CA9B-4006-AAE6-DB438EA04752}" dt="2024-07-15T16:17:25.811" v="102"/>
          <ac:picMkLst>
            <pc:docMk/>
            <pc:sldMk cId="4189836023" sldId="269"/>
            <ac:picMk id="3" creationId="{1AC90021-494F-14C4-2703-DA038AC580F1}"/>
          </ac:picMkLst>
        </pc:picChg>
        <pc:picChg chg="del">
          <ac:chgData name="Abi Hunt" userId="SpwLjX39snCd85oT/o/3xAVwFhgMoRKAYkOX4MJasFk=" providerId="None" clId="Web-{617F203A-CA9B-4006-AAE6-DB438EA04752}" dt="2024-07-15T16:17:27.623" v="104"/>
          <ac:picMkLst>
            <pc:docMk/>
            <pc:sldMk cId="4189836023" sldId="269"/>
            <ac:picMk id="4" creationId="{12E01E6E-5B0F-B072-B8FB-C72330A326F2}"/>
          </ac:picMkLst>
        </pc:picChg>
        <pc:picChg chg="del">
          <ac:chgData name="Abi Hunt" userId="SpwLjX39snCd85oT/o/3xAVwFhgMoRKAYkOX4MJasFk=" providerId="None" clId="Web-{617F203A-CA9B-4006-AAE6-DB438EA04752}" dt="2024-07-15T16:17:29.311" v="106"/>
          <ac:picMkLst>
            <pc:docMk/>
            <pc:sldMk cId="4189836023" sldId="269"/>
            <ac:picMk id="5" creationId="{B5464E17-3B82-50E4-021B-76A1555315D4}"/>
          </ac:picMkLst>
        </pc:picChg>
        <pc:picChg chg="del">
          <ac:chgData name="Abi Hunt" userId="SpwLjX39snCd85oT/o/3xAVwFhgMoRKAYkOX4MJasFk=" providerId="None" clId="Web-{617F203A-CA9B-4006-AAE6-DB438EA04752}" dt="2024-07-15T16:17:27.342" v="103"/>
          <ac:picMkLst>
            <pc:docMk/>
            <pc:sldMk cId="4189836023" sldId="269"/>
            <ac:picMk id="6" creationId="{25CBE78B-501A-555B-4B34-8381BDA3CF6B}"/>
          </ac:picMkLst>
        </pc:picChg>
        <pc:picChg chg="del">
          <ac:chgData name="Abi Hunt" userId="SpwLjX39snCd85oT/o/3xAVwFhgMoRKAYkOX4MJasFk=" providerId="None" clId="Web-{617F203A-CA9B-4006-AAE6-DB438EA04752}" dt="2024-07-15T16:17:32.249" v="109"/>
          <ac:picMkLst>
            <pc:docMk/>
            <pc:sldMk cId="4189836023" sldId="269"/>
            <ac:picMk id="7" creationId="{53678D40-8A2F-A1C1-C315-A374448A49E7}"/>
          </ac:picMkLst>
        </pc:picChg>
        <pc:picChg chg="del">
          <ac:chgData name="Abi Hunt" userId="SpwLjX39snCd85oT/o/3xAVwFhgMoRKAYkOX4MJasFk=" providerId="None" clId="Web-{617F203A-CA9B-4006-AAE6-DB438EA04752}" dt="2024-07-15T16:17:33.811" v="111"/>
          <ac:picMkLst>
            <pc:docMk/>
            <pc:sldMk cId="4189836023" sldId="269"/>
            <ac:picMk id="11" creationId="{9165424E-CB0F-8CB6-8FB4-605FA161BB06}"/>
          </ac:picMkLst>
        </pc:picChg>
        <pc:picChg chg="del">
          <ac:chgData name="Abi Hunt" userId="SpwLjX39snCd85oT/o/3xAVwFhgMoRKAYkOX4MJasFk=" providerId="None" clId="Web-{617F203A-CA9B-4006-AAE6-DB438EA04752}" dt="2024-07-15T16:17:25.077" v="101"/>
          <ac:picMkLst>
            <pc:docMk/>
            <pc:sldMk cId="4189836023" sldId="269"/>
            <ac:picMk id="12" creationId="{B82AB438-7F0E-B26F-C143-FD79D693805D}"/>
          </ac:picMkLst>
        </pc:picChg>
        <pc:picChg chg="del">
          <ac:chgData name="Abi Hunt" userId="SpwLjX39snCd85oT/o/3xAVwFhgMoRKAYkOX4MJasFk=" providerId="None" clId="Web-{617F203A-CA9B-4006-AAE6-DB438EA04752}" dt="2024-07-15T16:17:33.108" v="110"/>
          <ac:picMkLst>
            <pc:docMk/>
            <pc:sldMk cId="4189836023" sldId="269"/>
            <ac:picMk id="16" creationId="{E64ED120-47FF-D717-B23B-8F0BFED3FC36}"/>
          </ac:picMkLst>
        </pc:picChg>
        <pc:picChg chg="del">
          <ac:chgData name="Abi Hunt" userId="SpwLjX39snCd85oT/o/3xAVwFhgMoRKAYkOX4MJasFk=" providerId="None" clId="Web-{617F203A-CA9B-4006-AAE6-DB438EA04752}" dt="2024-07-15T16:17:30.264" v="107"/>
          <ac:picMkLst>
            <pc:docMk/>
            <pc:sldMk cId="4189836023" sldId="269"/>
            <ac:picMk id="21" creationId="{F8666468-FC09-4C3F-042D-1C07C17EAF20}"/>
          </ac:picMkLst>
        </pc:picChg>
        <pc:picChg chg="del">
          <ac:chgData name="Abi Hunt" userId="SpwLjX39snCd85oT/o/3xAVwFhgMoRKAYkOX4MJasFk=" providerId="None" clId="Web-{617F203A-CA9B-4006-AAE6-DB438EA04752}" dt="2024-07-15T16:17:28.670" v="105"/>
          <ac:picMkLst>
            <pc:docMk/>
            <pc:sldMk cId="4189836023" sldId="269"/>
            <ac:picMk id="22" creationId="{8CCA38A2-9C45-92B7-452D-3F5217377B74}"/>
          </ac:picMkLst>
        </pc:picChg>
        <pc:picChg chg="del">
          <ac:chgData name="Abi Hunt" userId="SpwLjX39snCd85oT/o/3xAVwFhgMoRKAYkOX4MJasFk=" providerId="None" clId="Web-{617F203A-CA9B-4006-AAE6-DB438EA04752}" dt="2024-07-15T16:17:31.296" v="108"/>
          <ac:picMkLst>
            <pc:docMk/>
            <pc:sldMk cId="4189836023" sldId="269"/>
            <ac:picMk id="23" creationId="{4D7D031E-B39B-07FB-1862-D1DBE612EF9B}"/>
          </ac:picMkLst>
        </pc:picChg>
        <pc:cxnChg chg="del">
          <ac:chgData name="Abi Hunt" userId="SpwLjX39snCd85oT/o/3xAVwFhgMoRKAYkOX4MJasFk=" providerId="None" clId="Web-{617F203A-CA9B-4006-AAE6-DB438EA04752}" dt="2024-07-15T16:17:02.248" v="73"/>
          <ac:cxnSpMkLst>
            <pc:docMk/>
            <pc:sldMk cId="4189836023" sldId="269"/>
            <ac:cxnSpMk id="24" creationId="{E2B33DEB-EB09-C40F-D491-4FFBCF66E6B3}"/>
          </ac:cxnSpMkLst>
        </pc:cxnChg>
        <pc:cxnChg chg="del">
          <ac:chgData name="Abi Hunt" userId="SpwLjX39snCd85oT/o/3xAVwFhgMoRKAYkOX4MJasFk=" providerId="None" clId="Web-{617F203A-CA9B-4006-AAE6-DB438EA04752}" dt="2024-07-15T16:17:04.764" v="74"/>
          <ac:cxnSpMkLst>
            <pc:docMk/>
            <pc:sldMk cId="4189836023" sldId="269"/>
            <ac:cxnSpMk id="25" creationId="{A6AB237F-6434-4BE2-E017-FB0795CC298F}"/>
          </ac:cxnSpMkLst>
        </pc:cxnChg>
      </pc:sldChg>
      <pc:sldChg chg="del">
        <pc:chgData name="Abi Hunt" userId="SpwLjX39snCd85oT/o/3xAVwFhgMoRKAYkOX4MJasFk=" providerId="None" clId="Web-{617F203A-CA9B-4006-AAE6-DB438EA04752}" dt="2024-07-15T17:15:08.246" v="706"/>
        <pc:sldMkLst>
          <pc:docMk/>
          <pc:sldMk cId="1975064152" sldId="270"/>
        </pc:sldMkLst>
      </pc:sldChg>
      <pc:sldChg chg="del">
        <pc:chgData name="Abi Hunt" userId="SpwLjX39snCd85oT/o/3xAVwFhgMoRKAYkOX4MJasFk=" providerId="None" clId="Web-{617F203A-CA9B-4006-AAE6-DB438EA04752}" dt="2024-07-15T17:15:06.621" v="705"/>
        <pc:sldMkLst>
          <pc:docMk/>
          <pc:sldMk cId="1100805213" sldId="271"/>
        </pc:sldMkLst>
      </pc:sldChg>
      <pc:sldChg chg="del">
        <pc:chgData name="Abi Hunt" userId="SpwLjX39snCd85oT/o/3xAVwFhgMoRKAYkOX4MJasFk=" providerId="None" clId="Web-{617F203A-CA9B-4006-AAE6-DB438EA04752}" dt="2024-07-15T17:28:16.423" v="817"/>
        <pc:sldMkLst>
          <pc:docMk/>
          <pc:sldMk cId="2254834353" sldId="272"/>
        </pc:sldMkLst>
      </pc:sldChg>
      <pc:sldChg chg="del">
        <pc:chgData name="Abi Hunt" userId="SpwLjX39snCd85oT/o/3xAVwFhgMoRKAYkOX4MJasFk=" providerId="None" clId="Web-{617F203A-CA9B-4006-AAE6-DB438EA04752}" dt="2024-07-15T17:28:16.454" v="818"/>
        <pc:sldMkLst>
          <pc:docMk/>
          <pc:sldMk cId="2096129789" sldId="273"/>
        </pc:sldMkLst>
      </pc:sldChg>
      <pc:sldChg chg="addSp delSp modSp new">
        <pc:chgData name="Abi Hunt" userId="SpwLjX39snCd85oT/o/3xAVwFhgMoRKAYkOX4MJasFk=" providerId="None" clId="Web-{617F203A-CA9B-4006-AAE6-DB438EA04752}" dt="2024-07-15T17:27:34.187" v="816"/>
        <pc:sldMkLst>
          <pc:docMk/>
          <pc:sldMk cId="334889311" sldId="274"/>
        </pc:sldMkLst>
        <pc:spChg chg="mod">
          <ac:chgData name="Abi Hunt" userId="SpwLjX39snCd85oT/o/3xAVwFhgMoRKAYkOX4MJasFk=" providerId="None" clId="Web-{617F203A-CA9B-4006-AAE6-DB438EA04752}" dt="2024-07-15T17:18:44.845" v="732" actId="20577"/>
          <ac:spMkLst>
            <pc:docMk/>
            <pc:sldMk cId="334889311" sldId="274"/>
            <ac:spMk id="2" creationId="{84C855D6-CAA8-2045-84AB-A7BD50ED3614}"/>
          </ac:spMkLst>
        </pc:spChg>
        <pc:spChg chg="del mod">
          <ac:chgData name="Abi Hunt" userId="SpwLjX39snCd85oT/o/3xAVwFhgMoRKAYkOX4MJasFk=" providerId="None" clId="Web-{617F203A-CA9B-4006-AAE6-DB438EA04752}" dt="2024-07-15T16:16:16.387" v="55"/>
          <ac:spMkLst>
            <pc:docMk/>
            <pc:sldMk cId="334889311" sldId="274"/>
            <ac:spMk id="3" creationId="{6353303A-501C-4FEE-1153-B85DFE9B8082}"/>
          </ac:spMkLst>
        </pc:spChg>
        <pc:spChg chg="add mod">
          <ac:chgData name="Abi Hunt" userId="SpwLjX39snCd85oT/o/3xAVwFhgMoRKAYkOX4MJasFk=" providerId="None" clId="Web-{617F203A-CA9B-4006-AAE6-DB438EA04752}" dt="2024-07-15T17:21:32.334" v="759" actId="1076"/>
          <ac:spMkLst>
            <pc:docMk/>
            <pc:sldMk cId="334889311" sldId="274"/>
            <ac:spMk id="4" creationId="{DD4778D1-3240-D494-37DE-9A0D05938F01}"/>
          </ac:spMkLst>
        </pc:spChg>
        <pc:spChg chg="add mod">
          <ac:chgData name="Abi Hunt" userId="SpwLjX39snCd85oT/o/3xAVwFhgMoRKAYkOX4MJasFk=" providerId="None" clId="Web-{617F203A-CA9B-4006-AAE6-DB438EA04752}" dt="2024-07-15T17:21:05.630" v="753" actId="1076"/>
          <ac:spMkLst>
            <pc:docMk/>
            <pc:sldMk cId="334889311" sldId="274"/>
            <ac:spMk id="6" creationId="{AAA9C579-F50B-E99E-68B2-2512720B98B8}"/>
          </ac:spMkLst>
        </pc:spChg>
        <pc:spChg chg="add mod">
          <ac:chgData name="Abi Hunt" userId="SpwLjX39snCd85oT/o/3xAVwFhgMoRKAYkOX4MJasFk=" providerId="None" clId="Web-{617F203A-CA9B-4006-AAE6-DB438EA04752}" dt="2024-07-15T17:20:40.723" v="751" actId="1076"/>
          <ac:spMkLst>
            <pc:docMk/>
            <pc:sldMk cId="334889311" sldId="274"/>
            <ac:spMk id="8" creationId="{1C425DB5-4925-10E4-0B22-DA7638973B11}"/>
          </ac:spMkLst>
        </pc:spChg>
        <pc:spChg chg="add del">
          <ac:chgData name="Abi Hunt" userId="SpwLjX39snCd85oT/o/3xAVwFhgMoRKAYkOX4MJasFk=" providerId="None" clId="Web-{617F203A-CA9B-4006-AAE6-DB438EA04752}" dt="2024-07-15T17:18:22.393" v="728"/>
          <ac:spMkLst>
            <pc:docMk/>
            <pc:sldMk cId="334889311" sldId="274"/>
            <ac:spMk id="10" creationId="{2C3D3787-755F-ADA5-83AC-7D8685A8B7C3}"/>
          </ac:spMkLst>
        </pc:spChg>
        <pc:picChg chg="add mod ord modCrop">
          <ac:chgData name="Abi Hunt" userId="SpwLjX39snCd85oT/o/3xAVwFhgMoRKAYkOX4MJasFk=" providerId="None" clId="Web-{617F203A-CA9B-4006-AAE6-DB438EA04752}" dt="2024-07-15T17:20:25.176" v="748" actId="1076"/>
          <ac:picMkLst>
            <pc:docMk/>
            <pc:sldMk cId="334889311" sldId="274"/>
            <ac:picMk id="5" creationId="{C98E03A8-7D09-D097-8884-3D7A84F01C82}"/>
          </ac:picMkLst>
        </pc:picChg>
        <pc:picChg chg="add mod">
          <ac:chgData name="Abi Hunt" userId="SpwLjX39snCd85oT/o/3xAVwFhgMoRKAYkOX4MJasFk=" providerId="None" clId="Web-{617F203A-CA9B-4006-AAE6-DB438EA04752}" dt="2024-07-15T17:27:34.187" v="816"/>
          <ac:picMkLst>
            <pc:docMk/>
            <pc:sldMk cId="334889311" sldId="274"/>
            <ac:picMk id="7" creationId="{44332E12-FCE5-004E-D41A-4BB893D6C05F}"/>
          </ac:picMkLst>
        </pc:picChg>
        <pc:picChg chg="add del mod">
          <ac:chgData name="Abi Hunt" userId="SpwLjX39snCd85oT/o/3xAVwFhgMoRKAYkOX4MJasFk=" providerId="None" clId="Web-{617F203A-CA9B-4006-AAE6-DB438EA04752}" dt="2024-07-15T17:21:28.834" v="758"/>
          <ac:picMkLst>
            <pc:docMk/>
            <pc:sldMk cId="334889311" sldId="274"/>
            <ac:picMk id="9" creationId="{276F41D9-094A-9879-1E13-E26A34FB32DD}"/>
          </ac:picMkLst>
        </pc:picChg>
      </pc:sldChg>
      <pc:sldChg chg="addSp delSp modSp new ord">
        <pc:chgData name="Abi Hunt" userId="SpwLjX39snCd85oT/o/3xAVwFhgMoRKAYkOX4MJasFk=" providerId="None" clId="Web-{617F203A-CA9B-4006-AAE6-DB438EA04752}" dt="2024-07-15T18:27:25.624" v="823"/>
        <pc:sldMkLst>
          <pc:docMk/>
          <pc:sldMk cId="23394003" sldId="275"/>
        </pc:sldMkLst>
        <pc:spChg chg="mod">
          <ac:chgData name="Abi Hunt" userId="SpwLjX39snCd85oT/o/3xAVwFhgMoRKAYkOX4MJasFk=" providerId="None" clId="Web-{617F203A-CA9B-4006-AAE6-DB438EA04752}" dt="2024-07-15T17:22:55.289" v="771" actId="1076"/>
          <ac:spMkLst>
            <pc:docMk/>
            <pc:sldMk cId="23394003" sldId="275"/>
            <ac:spMk id="2" creationId="{9E4FEFAC-A6D9-089B-0EC6-F783E0DEAD67}"/>
          </ac:spMkLst>
        </pc:spChg>
        <pc:spChg chg="mod">
          <ac:chgData name="Abi Hunt" userId="SpwLjX39snCd85oT/o/3xAVwFhgMoRKAYkOX4MJasFk=" providerId="None" clId="Web-{617F203A-CA9B-4006-AAE6-DB438EA04752}" dt="2024-07-15T17:25:16.902" v="804" actId="20577"/>
          <ac:spMkLst>
            <pc:docMk/>
            <pc:sldMk cId="23394003" sldId="275"/>
            <ac:spMk id="3" creationId="{EBF6C650-8B12-1F44-55DF-EA358E6E33C4}"/>
          </ac:spMkLst>
        </pc:spChg>
        <pc:spChg chg="add mod">
          <ac:chgData name="Abi Hunt" userId="SpwLjX39snCd85oT/o/3xAVwFhgMoRKAYkOX4MJasFk=" providerId="None" clId="Web-{617F203A-CA9B-4006-AAE6-DB438EA04752}" dt="2024-07-15T17:23:30.009" v="781" actId="1076"/>
          <ac:spMkLst>
            <pc:docMk/>
            <pc:sldMk cId="23394003" sldId="275"/>
            <ac:spMk id="7" creationId="{539CFEE7-6BB8-A017-9CCD-FA2B6495DFC3}"/>
          </ac:spMkLst>
        </pc:spChg>
        <pc:spChg chg="add mod">
          <ac:chgData name="Abi Hunt" userId="SpwLjX39snCd85oT/o/3xAVwFhgMoRKAYkOX4MJasFk=" providerId="None" clId="Web-{617F203A-CA9B-4006-AAE6-DB438EA04752}" dt="2024-07-15T17:25:54.747" v="811" actId="14100"/>
          <ac:spMkLst>
            <pc:docMk/>
            <pc:sldMk cId="23394003" sldId="275"/>
            <ac:spMk id="8" creationId="{EFA3BA2F-1BB1-B27D-2BCC-34F7C5E01C4E}"/>
          </ac:spMkLst>
        </pc:spChg>
        <pc:spChg chg="add mod">
          <ac:chgData name="Abi Hunt" userId="SpwLjX39snCd85oT/o/3xAVwFhgMoRKAYkOX4MJasFk=" providerId="None" clId="Web-{617F203A-CA9B-4006-AAE6-DB438EA04752}" dt="2024-07-15T17:25:33.981" v="808" actId="14100"/>
          <ac:spMkLst>
            <pc:docMk/>
            <pc:sldMk cId="23394003" sldId="275"/>
            <ac:spMk id="9" creationId="{EF9E4E6C-BFF8-4806-2684-02AD05909CA2}"/>
          </ac:spMkLst>
        </pc:spChg>
        <pc:spChg chg="add del mod">
          <ac:chgData name="Abi Hunt" userId="SpwLjX39snCd85oT/o/3xAVwFhgMoRKAYkOX4MJasFk=" providerId="None" clId="Web-{617F203A-CA9B-4006-AAE6-DB438EA04752}" dt="2024-07-15T17:19:15.112" v="737"/>
          <ac:spMkLst>
            <pc:docMk/>
            <pc:sldMk cId="23394003" sldId="275"/>
            <ac:spMk id="11" creationId="{4114F57F-5824-0B07-5372-ED408D3DC3FB}"/>
          </ac:spMkLst>
        </pc:spChg>
        <pc:picChg chg="add del mod">
          <ac:chgData name="Abi Hunt" userId="SpwLjX39snCd85oT/o/3xAVwFhgMoRKAYkOX4MJasFk=" providerId="None" clId="Web-{617F203A-CA9B-4006-AAE6-DB438EA04752}" dt="2024-07-15T16:45:46.637" v="373"/>
          <ac:picMkLst>
            <pc:docMk/>
            <pc:sldMk cId="23394003" sldId="275"/>
            <ac:picMk id="4" creationId="{D129E209-C03A-D473-0D42-E86985CBACD1}"/>
          </ac:picMkLst>
        </pc:picChg>
        <pc:picChg chg="add mod ord modCrop">
          <ac:chgData name="Abi Hunt" userId="SpwLjX39snCd85oT/o/3xAVwFhgMoRKAYkOX4MJasFk=" providerId="None" clId="Web-{617F203A-CA9B-4006-AAE6-DB438EA04752}" dt="2024-07-15T17:22:55.133" v="770" actId="1076"/>
          <ac:picMkLst>
            <pc:docMk/>
            <pc:sldMk cId="23394003" sldId="275"/>
            <ac:picMk id="5" creationId="{0A72FC72-F2A5-9647-ADC8-87BC23FFC301}"/>
          </ac:picMkLst>
        </pc:picChg>
        <pc:picChg chg="add mod modCrop">
          <ac:chgData name="Abi Hunt" userId="SpwLjX39snCd85oT/o/3xAVwFhgMoRKAYkOX4MJasFk=" providerId="None" clId="Web-{617F203A-CA9B-4006-AAE6-DB438EA04752}" dt="2024-07-15T17:22:59.789" v="773" actId="1076"/>
          <ac:picMkLst>
            <pc:docMk/>
            <pc:sldMk cId="23394003" sldId="275"/>
            <ac:picMk id="6" creationId="{97BEC005-AD9A-7F48-8331-27519BED564A}"/>
          </ac:picMkLst>
        </pc:picChg>
        <pc:picChg chg="add mod">
          <ac:chgData name="Abi Hunt" userId="SpwLjX39snCd85oT/o/3xAVwFhgMoRKAYkOX4MJasFk=" providerId="None" clId="Web-{617F203A-CA9B-4006-AAE6-DB438EA04752}" dt="2024-07-15T17:23:07.196" v="776" actId="1076"/>
          <ac:picMkLst>
            <pc:docMk/>
            <pc:sldMk cId="23394003" sldId="275"/>
            <ac:picMk id="10" creationId="{6B62E678-A130-C8EE-116B-4B32BFBE725B}"/>
          </ac:picMkLst>
        </pc:picChg>
      </pc:sldChg>
    </pc:docChg>
  </pc:docChgLst>
  <pc:docChgLst>
    <pc:chgData name="Stephanie Soto" userId="wiFTzmqpkah+4clAjpXzvWSm86sMOkTalJ4BS9SaMtY=" providerId="None" clId="Web-{05C8E101-9541-4654-B33C-194B6D2576B8}"/>
    <pc:docChg chg="mod addSld delSld modSld sldOrd">
      <pc:chgData name="Stephanie Soto" userId="wiFTzmqpkah+4clAjpXzvWSm86sMOkTalJ4BS9SaMtY=" providerId="None" clId="Web-{05C8E101-9541-4654-B33C-194B6D2576B8}" dt="2024-07-13T06:56:58.666" v="670" actId="1076"/>
      <pc:docMkLst>
        <pc:docMk/>
      </pc:docMkLst>
      <pc:sldChg chg="addSp delSp modSp">
        <pc:chgData name="Stephanie Soto" userId="wiFTzmqpkah+4clAjpXzvWSm86sMOkTalJ4BS9SaMtY=" providerId="None" clId="Web-{05C8E101-9541-4654-B33C-194B6D2576B8}" dt="2024-07-13T06:03:04.636" v="240" actId="1076"/>
        <pc:sldMkLst>
          <pc:docMk/>
          <pc:sldMk cId="3537125017" sldId="256"/>
        </pc:sldMkLst>
        <pc:spChg chg="mod">
          <ac:chgData name="Stephanie Soto" userId="wiFTzmqpkah+4clAjpXzvWSm86sMOkTalJ4BS9SaMtY=" providerId="None" clId="Web-{05C8E101-9541-4654-B33C-194B6D2576B8}" dt="2024-07-13T06:03:04.636" v="240" actId="1076"/>
          <ac:spMkLst>
            <pc:docMk/>
            <pc:sldMk cId="3537125017" sldId="256"/>
            <ac:spMk id="5" creationId="{00000000-0000-0000-0000-000000000000}"/>
          </ac:spMkLst>
        </pc:spChg>
        <pc:spChg chg="mod">
          <ac:chgData name="Stephanie Soto" userId="wiFTzmqpkah+4clAjpXzvWSm86sMOkTalJ4BS9SaMtY=" providerId="None" clId="Web-{05C8E101-9541-4654-B33C-194B6D2576B8}" dt="2024-07-13T05:55:53.061" v="93" actId="1076"/>
          <ac:spMkLst>
            <pc:docMk/>
            <pc:sldMk cId="3537125017" sldId="256"/>
            <ac:spMk id="7" creationId="{154560C9-6884-E613-55B3-0E9B09A2ECCB}"/>
          </ac:spMkLst>
        </pc:spChg>
        <pc:picChg chg="del">
          <ac:chgData name="Stephanie Soto" userId="wiFTzmqpkah+4clAjpXzvWSm86sMOkTalJ4BS9SaMtY=" providerId="None" clId="Web-{05C8E101-9541-4654-B33C-194B6D2576B8}" dt="2024-07-13T05:52:17.025" v="2"/>
          <ac:picMkLst>
            <pc:docMk/>
            <pc:sldMk cId="3537125017" sldId="256"/>
            <ac:picMk id="2" creationId="{3E421BDE-402A-53B8-71EA-EF89A9E1E49B}"/>
          </ac:picMkLst>
        </pc:picChg>
        <pc:picChg chg="add mod">
          <ac:chgData name="Stephanie Soto" userId="wiFTzmqpkah+4clAjpXzvWSm86sMOkTalJ4BS9SaMtY=" providerId="None" clId="Web-{05C8E101-9541-4654-B33C-194B6D2576B8}" dt="2024-07-13T06:02:42.682" v="236" actId="1076"/>
          <ac:picMkLst>
            <pc:docMk/>
            <pc:sldMk cId="3537125017" sldId="256"/>
            <ac:picMk id="3" creationId="{8655C617-A87E-F32E-ABFB-D185972E0829}"/>
          </ac:picMkLst>
        </pc:picChg>
        <pc:picChg chg="del">
          <ac:chgData name="Stephanie Soto" userId="wiFTzmqpkah+4clAjpXzvWSm86sMOkTalJ4BS9SaMtY=" providerId="None" clId="Web-{05C8E101-9541-4654-B33C-194B6D2576B8}" dt="2024-07-13T05:52:18.838" v="3"/>
          <ac:picMkLst>
            <pc:docMk/>
            <pc:sldMk cId="3537125017" sldId="256"/>
            <ac:picMk id="4" creationId="{0E502BCF-665F-6E92-D3B5-A6CC0E78C348}"/>
          </ac:picMkLst>
        </pc:picChg>
        <pc:picChg chg="del">
          <ac:chgData name="Stephanie Soto" userId="wiFTzmqpkah+4clAjpXzvWSm86sMOkTalJ4BS9SaMtY=" providerId="None" clId="Web-{05C8E101-9541-4654-B33C-194B6D2576B8}" dt="2024-07-13T05:52:20.947" v="4"/>
          <ac:picMkLst>
            <pc:docMk/>
            <pc:sldMk cId="3537125017" sldId="256"/>
            <ac:picMk id="6" creationId="{F90F4D42-0C77-80D4-15FA-0B9D74B6098D}"/>
          </ac:picMkLst>
        </pc:picChg>
      </pc:sldChg>
      <pc:sldChg chg="modSp">
        <pc:chgData name="Stephanie Soto" userId="wiFTzmqpkah+4clAjpXzvWSm86sMOkTalJ4BS9SaMtY=" providerId="None" clId="Web-{05C8E101-9541-4654-B33C-194B6D2576B8}" dt="2024-07-13T06:30:45.060" v="495" actId="14100"/>
        <pc:sldMkLst>
          <pc:docMk/>
          <pc:sldMk cId="1246448836" sldId="264"/>
        </pc:sldMkLst>
        <pc:spChg chg="mod">
          <ac:chgData name="Stephanie Soto" userId="wiFTzmqpkah+4clAjpXzvWSm86sMOkTalJ4BS9SaMtY=" providerId="None" clId="Web-{05C8E101-9541-4654-B33C-194B6D2576B8}" dt="2024-07-13T06:30:38.967" v="494" actId="1076"/>
          <ac:spMkLst>
            <pc:docMk/>
            <pc:sldMk cId="1246448836" sldId="264"/>
            <ac:spMk id="10" creationId="{00000000-0000-0000-0000-000000000000}"/>
          </ac:spMkLst>
        </pc:spChg>
        <pc:picChg chg="mod">
          <ac:chgData name="Stephanie Soto" userId="wiFTzmqpkah+4clAjpXzvWSm86sMOkTalJ4BS9SaMtY=" providerId="None" clId="Web-{05C8E101-9541-4654-B33C-194B6D2576B8}" dt="2024-07-13T06:30:45.060" v="495" actId="14100"/>
          <ac:picMkLst>
            <pc:docMk/>
            <pc:sldMk cId="1246448836" sldId="264"/>
            <ac:picMk id="4" creationId="{92FFF295-FAE1-0AF8-EDAE-139215465FC9}"/>
          </ac:picMkLst>
        </pc:picChg>
      </pc:sldChg>
      <pc:sldChg chg="addCm">
        <pc:chgData name="Stephanie Soto" userId="wiFTzmqpkah+4clAjpXzvWSm86sMOkTalJ4BS9SaMtY=" providerId="None" clId="Web-{05C8E101-9541-4654-B33C-194B6D2576B8}" dt="2024-07-13T05:46:08.109" v="1"/>
        <pc:sldMkLst>
          <pc:docMk/>
          <pc:sldMk cId="3369150852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5:46:08.109" v="1"/>
              <pc2:cmMkLst xmlns:pc2="http://schemas.microsoft.com/office/powerpoint/2019/9/main/command">
                <pc:docMk/>
                <pc:sldMk cId="3369150852" sldId="266"/>
                <pc2:cmMk id="{836B00CD-6411-43E6-A600-CE5C1EE2E1EB}"/>
              </pc2:cmMkLst>
            </pc226:cmChg>
          </p:ext>
        </pc:extLst>
      </pc:sldChg>
      <pc:sldChg chg="del">
        <pc:chgData name="Stephanie Soto" userId="wiFTzmqpkah+4clAjpXzvWSm86sMOkTalJ4BS9SaMtY=" providerId="None" clId="Web-{05C8E101-9541-4654-B33C-194B6D2576B8}" dt="2024-07-13T06:35:41.832" v="540"/>
        <pc:sldMkLst>
          <pc:docMk/>
          <pc:sldMk cId="628719706" sldId="267"/>
        </pc:sldMkLst>
      </pc:sldChg>
      <pc:sldChg chg="addSp delSp modSp addCm">
        <pc:chgData name="Stephanie Soto" userId="wiFTzmqpkah+4clAjpXzvWSm86sMOkTalJ4BS9SaMtY=" providerId="None" clId="Web-{05C8E101-9541-4654-B33C-194B6D2576B8}" dt="2024-07-13T06:23:23.922" v="345" actId="1076"/>
        <pc:sldMkLst>
          <pc:docMk/>
          <pc:sldMk cId="4189836023" sldId="269"/>
        </pc:sldMkLst>
        <pc:spChg chg="add mod">
          <ac:chgData name="Stephanie Soto" userId="wiFTzmqpkah+4clAjpXzvWSm86sMOkTalJ4BS9SaMtY=" providerId="None" clId="Web-{05C8E101-9541-4654-B33C-194B6D2576B8}" dt="2024-07-13T06:06:26.700" v="254" actId="20577"/>
          <ac:spMkLst>
            <pc:docMk/>
            <pc:sldMk cId="4189836023" sldId="269"/>
            <ac:spMk id="2" creationId="{8249481C-76BE-3AE7-B444-EFA215E77726}"/>
          </ac:spMkLst>
        </pc:spChg>
        <pc:spChg chg="del">
          <ac:chgData name="Stephanie Soto" userId="wiFTzmqpkah+4clAjpXzvWSm86sMOkTalJ4BS9SaMtY=" providerId="None" clId="Web-{05C8E101-9541-4654-B33C-194B6D2576B8}" dt="2024-07-13T06:05:56.528" v="248"/>
          <ac:spMkLst>
            <pc:docMk/>
            <pc:sldMk cId="4189836023" sldId="269"/>
            <ac:spMk id="8" creationId="{9B7181F0-B72B-2520-A3E4-85464705ED80}"/>
          </ac:spMkLst>
        </pc:spChg>
        <pc:spChg chg="mod">
          <ac:chgData name="Stephanie Soto" userId="wiFTzmqpkah+4clAjpXzvWSm86sMOkTalJ4BS9SaMtY=" providerId="None" clId="Web-{05C8E101-9541-4654-B33C-194B6D2576B8}" dt="2024-07-13T06:06:33.715" v="255" actId="20577"/>
          <ac:spMkLst>
            <pc:docMk/>
            <pc:sldMk cId="4189836023" sldId="269"/>
            <ac:spMk id="10" creationId="{6712E738-A3C3-DCFE-2C25-94412A250139}"/>
          </ac:spMkLst>
        </pc:spChg>
        <pc:picChg chg="add mod">
          <ac:chgData name="Stephanie Soto" userId="wiFTzmqpkah+4clAjpXzvWSm86sMOkTalJ4BS9SaMtY=" providerId="None" clId="Web-{05C8E101-9541-4654-B33C-194B6D2576B8}" dt="2024-07-13T06:17:44.484" v="318" actId="1076"/>
          <ac:picMkLst>
            <pc:docMk/>
            <pc:sldMk cId="4189836023" sldId="269"/>
            <ac:picMk id="3" creationId="{1AC90021-494F-14C4-2703-DA038AC580F1}"/>
          </ac:picMkLst>
        </pc:picChg>
        <pc:picChg chg="add mod modCrop">
          <ac:chgData name="Stephanie Soto" userId="wiFTzmqpkah+4clAjpXzvWSm86sMOkTalJ4BS9SaMtY=" providerId="None" clId="Web-{05C8E101-9541-4654-B33C-194B6D2576B8}" dt="2024-07-13T06:23:16.250" v="343" actId="1076"/>
          <ac:picMkLst>
            <pc:docMk/>
            <pc:sldMk cId="4189836023" sldId="269"/>
            <ac:picMk id="4" creationId="{12E01E6E-5B0F-B072-B8FB-C72330A326F2}"/>
          </ac:picMkLst>
        </pc:picChg>
        <pc:picChg chg="del mod">
          <ac:chgData name="Stephanie Soto" userId="wiFTzmqpkah+4clAjpXzvWSm86sMOkTalJ4BS9SaMtY=" providerId="None" clId="Web-{05C8E101-9541-4654-B33C-194B6D2576B8}" dt="2024-07-13T06:13:14.622" v="296"/>
          <ac:picMkLst>
            <pc:docMk/>
            <pc:sldMk cId="4189836023" sldId="269"/>
            <ac:picMk id="5" creationId="{869106B9-DB13-CCFC-AD45-7EFB3E9B494B}"/>
          </ac:picMkLst>
        </pc:picChg>
        <pc:picChg chg="mod">
          <ac:chgData name="Stephanie Soto" userId="wiFTzmqpkah+4clAjpXzvWSm86sMOkTalJ4BS9SaMtY=" providerId="None" clId="Web-{05C8E101-9541-4654-B33C-194B6D2576B8}" dt="2024-07-13T06:17:08.218" v="313" actId="14100"/>
          <ac:picMkLst>
            <pc:docMk/>
            <pc:sldMk cId="4189836023" sldId="269"/>
            <ac:picMk id="6" creationId="{25CBE78B-501A-555B-4B34-8381BDA3CF6B}"/>
          </ac:picMkLst>
        </pc:picChg>
        <pc:picChg chg="mod">
          <ac:chgData name="Stephanie Soto" userId="wiFTzmqpkah+4clAjpXzvWSm86sMOkTalJ4BS9SaMtY=" providerId="None" clId="Web-{05C8E101-9541-4654-B33C-194B6D2576B8}" dt="2024-07-13T06:17:24.952" v="315" actId="1076"/>
          <ac:picMkLst>
            <pc:docMk/>
            <pc:sldMk cId="4189836023" sldId="269"/>
            <ac:picMk id="7" creationId="{53678D40-8A2F-A1C1-C315-A374448A49E7}"/>
          </ac:picMkLst>
        </pc:picChg>
        <pc:picChg chg="mod">
          <ac:chgData name="Stephanie Soto" userId="wiFTzmqpkah+4clAjpXzvWSm86sMOkTalJ4BS9SaMtY=" providerId="None" clId="Web-{05C8E101-9541-4654-B33C-194B6D2576B8}" dt="2024-07-13T06:17:32.530" v="317" actId="1076"/>
          <ac:picMkLst>
            <pc:docMk/>
            <pc:sldMk cId="4189836023" sldId="269"/>
            <ac:picMk id="11" creationId="{9165424E-CB0F-8CB6-8FB4-605FA161BB06}"/>
          </ac:picMkLst>
        </pc:picChg>
        <pc:picChg chg="mod">
          <ac:chgData name="Stephanie Soto" userId="wiFTzmqpkah+4clAjpXzvWSm86sMOkTalJ4BS9SaMtY=" providerId="None" clId="Web-{05C8E101-9541-4654-B33C-194B6D2576B8}" dt="2024-07-13T06:23:07.969" v="342" actId="1076"/>
          <ac:picMkLst>
            <pc:docMk/>
            <pc:sldMk cId="4189836023" sldId="269"/>
            <ac:picMk id="12" creationId="{B82AB438-7F0E-B26F-C143-FD79D693805D}"/>
          </ac:picMkLst>
        </pc:picChg>
        <pc:picChg chg="mod">
          <ac:chgData name="Stephanie Soto" userId="wiFTzmqpkah+4clAjpXzvWSm86sMOkTalJ4BS9SaMtY=" providerId="None" clId="Web-{05C8E101-9541-4654-B33C-194B6D2576B8}" dt="2024-07-13T06:17:28.530" v="316" actId="1076"/>
          <ac:picMkLst>
            <pc:docMk/>
            <pc:sldMk cId="4189836023" sldId="269"/>
            <ac:picMk id="16" creationId="{E64ED120-47FF-D717-B23B-8F0BFED3FC36}"/>
          </ac:picMkLst>
        </pc:picChg>
        <pc:picChg chg="del">
          <ac:chgData name="Stephanie Soto" userId="wiFTzmqpkah+4clAjpXzvWSm86sMOkTalJ4BS9SaMtY=" providerId="None" clId="Web-{05C8E101-9541-4654-B33C-194B6D2576B8}" dt="2024-07-13T06:21:36.484" v="329"/>
          <ac:picMkLst>
            <pc:docMk/>
            <pc:sldMk cId="4189836023" sldId="269"/>
            <ac:picMk id="19" creationId="{F04AFDF3-0672-C784-8F1F-F59BE21D7259}"/>
          </ac:picMkLst>
        </pc:picChg>
        <pc:picChg chg="mod">
          <ac:chgData name="Stephanie Soto" userId="wiFTzmqpkah+4clAjpXzvWSm86sMOkTalJ4BS9SaMtY=" providerId="None" clId="Web-{05C8E101-9541-4654-B33C-194B6D2576B8}" dt="2024-07-13T06:23:23.922" v="345" actId="1076"/>
          <ac:picMkLst>
            <pc:docMk/>
            <pc:sldMk cId="4189836023" sldId="269"/>
            <ac:picMk id="20" creationId="{982639C6-0615-A8C8-5A5A-4A82190F1527}"/>
          </ac:picMkLst>
        </pc:picChg>
        <pc:picChg chg="mod">
          <ac:chgData name="Stephanie Soto" userId="wiFTzmqpkah+4clAjpXzvWSm86sMOkTalJ4BS9SaMtY=" providerId="None" clId="Web-{05C8E101-9541-4654-B33C-194B6D2576B8}" dt="2024-07-13T06:23:21.266" v="344" actId="1076"/>
          <ac:picMkLst>
            <pc:docMk/>
            <pc:sldMk cId="4189836023" sldId="269"/>
            <ac:picMk id="21" creationId="{F8666468-FC09-4C3F-042D-1C07C17EAF20}"/>
          </ac:picMkLst>
        </pc:picChg>
        <pc:picChg chg="mod">
          <ac:chgData name="Stephanie Soto" userId="wiFTzmqpkah+4clAjpXzvWSm86sMOkTalJ4BS9SaMtY=" providerId="None" clId="Web-{05C8E101-9541-4654-B33C-194B6D2576B8}" dt="2024-07-13T06:22:57.625" v="340" actId="1076"/>
          <ac:picMkLst>
            <pc:docMk/>
            <pc:sldMk cId="4189836023" sldId="269"/>
            <ac:picMk id="22" creationId="{8CCA38A2-9C45-92B7-452D-3F5217377B74}"/>
          </ac:picMkLst>
        </pc:picChg>
        <pc:picChg chg="mod">
          <ac:chgData name="Stephanie Soto" userId="wiFTzmqpkah+4clAjpXzvWSm86sMOkTalJ4BS9SaMtY=" providerId="None" clId="Web-{05C8E101-9541-4654-B33C-194B6D2576B8}" dt="2024-07-13T06:23:02.516" v="341" actId="1076"/>
          <ac:picMkLst>
            <pc:docMk/>
            <pc:sldMk cId="4189836023" sldId="269"/>
            <ac:picMk id="23" creationId="{4D7D031E-B39B-07FB-1862-D1DBE612EF9B}"/>
          </ac:picMkLst>
        </pc:picChg>
        <pc:cxnChg chg="mod">
          <ac:chgData name="Stephanie Soto" userId="wiFTzmqpkah+4clAjpXzvWSm86sMOkTalJ4BS9SaMtY=" providerId="None" clId="Web-{05C8E101-9541-4654-B33C-194B6D2576B8}" dt="2024-07-13T06:06:50.075" v="256"/>
          <ac:cxnSpMkLst>
            <pc:docMk/>
            <pc:sldMk cId="4189836023" sldId="269"/>
            <ac:cxnSpMk id="24" creationId="{E2B33DEB-EB09-C40F-D491-4FFBCF66E6B3}"/>
          </ac:cxnSpMkLst>
        </pc:cxnChg>
        <pc:cxnChg chg="mod">
          <ac:chgData name="Stephanie Soto" userId="wiFTzmqpkah+4clAjpXzvWSm86sMOkTalJ4BS9SaMtY=" providerId="None" clId="Web-{05C8E101-9541-4654-B33C-194B6D2576B8}" dt="2024-07-13T06:06:55.294" v="257"/>
          <ac:cxnSpMkLst>
            <pc:docMk/>
            <pc:sldMk cId="4189836023" sldId="269"/>
            <ac:cxnSpMk id="25" creationId="{A6AB237F-6434-4BE2-E017-FB0795CC298F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6:05:12.199" v="241"/>
              <pc2:cmMkLst xmlns:pc2="http://schemas.microsoft.com/office/powerpoint/2019/9/main/command">
                <pc:docMk/>
                <pc:sldMk cId="4189836023" sldId="269"/>
                <pc2:cmMk id="{01E411C7-31EE-465F-84F5-1B2E45365ED8}"/>
              </pc2:cmMkLst>
            </pc226:cmChg>
          </p:ext>
        </pc:extLst>
      </pc:sldChg>
      <pc:sldChg chg="delSp modSp">
        <pc:chgData name="Stephanie Soto" userId="wiFTzmqpkah+4clAjpXzvWSm86sMOkTalJ4BS9SaMtY=" providerId="None" clId="Web-{05C8E101-9541-4654-B33C-194B6D2576B8}" dt="2024-07-13T06:35:17.847" v="537" actId="1076"/>
        <pc:sldMkLst>
          <pc:docMk/>
          <pc:sldMk cId="1975064152" sldId="270"/>
        </pc:sldMkLst>
        <pc:spChg chg="mod">
          <ac:chgData name="Stephanie Soto" userId="wiFTzmqpkah+4clAjpXzvWSm86sMOkTalJ4BS9SaMtY=" providerId="None" clId="Web-{05C8E101-9541-4654-B33C-194B6D2576B8}" dt="2024-07-13T06:35:05.504" v="534" actId="1076"/>
          <ac:spMkLst>
            <pc:docMk/>
            <pc:sldMk cId="1975064152" sldId="270"/>
            <ac:spMk id="2" creationId="{1D004395-CC49-05B1-4A26-330EEB900C42}"/>
          </ac:spMkLst>
        </pc:spChg>
        <pc:picChg chg="mod modCrop">
          <ac:chgData name="Stephanie Soto" userId="wiFTzmqpkah+4clAjpXzvWSm86sMOkTalJ4BS9SaMtY=" providerId="None" clId="Web-{05C8E101-9541-4654-B33C-194B6D2576B8}" dt="2024-07-13T06:35:02.923" v="533" actId="1076"/>
          <ac:picMkLst>
            <pc:docMk/>
            <pc:sldMk cId="1975064152" sldId="270"/>
            <ac:picMk id="4" creationId="{1CFF3EF4-5ADD-06CE-A3B1-6551AE2AE443}"/>
          </ac:picMkLst>
        </pc:picChg>
        <pc:picChg chg="mod">
          <ac:chgData name="Stephanie Soto" userId="wiFTzmqpkah+4clAjpXzvWSm86sMOkTalJ4BS9SaMtY=" providerId="None" clId="Web-{05C8E101-9541-4654-B33C-194B6D2576B8}" dt="2024-07-13T06:35:17.847" v="537" actId="1076"/>
          <ac:picMkLst>
            <pc:docMk/>
            <pc:sldMk cId="1975064152" sldId="270"/>
            <ac:picMk id="5" creationId="{EFFBD4A6-E817-F0BC-4CA4-88C46F0C5E74}"/>
          </ac:picMkLst>
        </pc:picChg>
        <pc:picChg chg="mod">
          <ac:chgData name="Stephanie Soto" userId="wiFTzmqpkah+4clAjpXzvWSm86sMOkTalJ4BS9SaMtY=" providerId="None" clId="Web-{05C8E101-9541-4654-B33C-194B6D2576B8}" dt="2024-07-13T06:35:10.675" v="535" actId="1076"/>
          <ac:picMkLst>
            <pc:docMk/>
            <pc:sldMk cId="1975064152" sldId="270"/>
            <ac:picMk id="6" creationId="{982E9961-08F1-B6B9-3E7E-C86C8CEF90D2}"/>
          </ac:picMkLst>
        </pc:picChg>
        <pc:picChg chg="del">
          <ac:chgData name="Stephanie Soto" userId="wiFTzmqpkah+4clAjpXzvWSm86sMOkTalJ4BS9SaMtY=" providerId="None" clId="Web-{05C8E101-9541-4654-B33C-194B6D2576B8}" dt="2024-07-13T06:32:29.811" v="508"/>
          <ac:picMkLst>
            <pc:docMk/>
            <pc:sldMk cId="1975064152" sldId="270"/>
            <ac:picMk id="7" creationId="{0DD38421-133D-C9FB-24A3-53E8FEE9EA01}"/>
          </ac:picMkLst>
        </pc:picChg>
      </pc:sldChg>
      <pc:sldChg chg="addSp delSp modSp">
        <pc:chgData name="Stephanie Soto" userId="wiFTzmqpkah+4clAjpXzvWSm86sMOkTalJ4BS9SaMtY=" providerId="None" clId="Web-{05C8E101-9541-4654-B33C-194B6D2576B8}" dt="2024-07-13T06:50:21.813" v="611"/>
        <pc:sldMkLst>
          <pc:docMk/>
          <pc:sldMk cId="1100805213" sldId="271"/>
        </pc:sldMkLst>
        <pc:spChg chg="mod">
          <ac:chgData name="Stephanie Soto" userId="wiFTzmqpkah+4clAjpXzvWSm86sMOkTalJ4BS9SaMtY=" providerId="None" clId="Web-{05C8E101-9541-4654-B33C-194B6D2576B8}" dt="2024-07-13T06:47:49.593" v="599" actId="1076"/>
          <ac:spMkLst>
            <pc:docMk/>
            <pc:sldMk cId="1100805213" sldId="271"/>
            <ac:spMk id="2" creationId="{09947D16-438D-22EE-1CDA-F4231BED52EE}"/>
          </ac:spMkLst>
        </pc:spChg>
        <pc:picChg chg="add mod modCrop">
          <ac:chgData name="Stephanie Soto" userId="wiFTzmqpkah+4clAjpXzvWSm86sMOkTalJ4BS9SaMtY=" providerId="None" clId="Web-{05C8E101-9541-4654-B33C-194B6D2576B8}" dt="2024-07-13T06:50:21.813" v="611"/>
          <ac:picMkLst>
            <pc:docMk/>
            <pc:sldMk cId="1100805213" sldId="271"/>
            <ac:picMk id="3" creationId="{90241599-C576-ACB2-218A-FA8DD5240784}"/>
          </ac:picMkLst>
        </pc:picChg>
        <pc:picChg chg="mod">
          <ac:chgData name="Stephanie Soto" userId="wiFTzmqpkah+4clAjpXzvWSm86sMOkTalJ4BS9SaMtY=" providerId="None" clId="Web-{05C8E101-9541-4654-B33C-194B6D2576B8}" dt="2024-07-13T06:47:57.390" v="601" actId="1076"/>
          <ac:picMkLst>
            <pc:docMk/>
            <pc:sldMk cId="1100805213" sldId="271"/>
            <ac:picMk id="4" creationId="{AC1E65C3-4D04-5B14-CB84-04F5A499B8DA}"/>
          </ac:picMkLst>
        </pc:picChg>
        <pc:picChg chg="del mod">
          <ac:chgData name="Stephanie Soto" userId="wiFTzmqpkah+4clAjpXzvWSm86sMOkTalJ4BS9SaMtY=" providerId="None" clId="Web-{05C8E101-9541-4654-B33C-194B6D2576B8}" dt="2024-07-13T06:48:08.375" v="604"/>
          <ac:picMkLst>
            <pc:docMk/>
            <pc:sldMk cId="1100805213" sldId="271"/>
            <ac:picMk id="5" creationId="{475FD425-4F8F-60B3-BDCA-827F027AFE09}"/>
          </ac:picMkLst>
        </pc:picChg>
        <pc:picChg chg="mod">
          <ac:chgData name="Stephanie Soto" userId="wiFTzmqpkah+4clAjpXzvWSm86sMOkTalJ4BS9SaMtY=" providerId="None" clId="Web-{05C8E101-9541-4654-B33C-194B6D2576B8}" dt="2024-07-13T06:48:05.469" v="603" actId="1076"/>
          <ac:picMkLst>
            <pc:docMk/>
            <pc:sldMk cId="1100805213" sldId="271"/>
            <ac:picMk id="6" creationId="{7C3DC7C8-F4B2-FEED-D134-0D97B45BA29D}"/>
          </ac:picMkLst>
        </pc:picChg>
      </pc:sldChg>
      <pc:sldChg chg="delSp modSp">
        <pc:chgData name="Stephanie Soto" userId="wiFTzmqpkah+4clAjpXzvWSm86sMOkTalJ4BS9SaMtY=" providerId="None" clId="Web-{05C8E101-9541-4654-B33C-194B6D2576B8}" dt="2024-07-13T06:56:58.666" v="670" actId="1076"/>
        <pc:sldMkLst>
          <pc:docMk/>
          <pc:sldMk cId="2254834353" sldId="272"/>
        </pc:sldMkLst>
        <pc:spChg chg="mod">
          <ac:chgData name="Stephanie Soto" userId="wiFTzmqpkah+4clAjpXzvWSm86sMOkTalJ4BS9SaMtY=" providerId="None" clId="Web-{05C8E101-9541-4654-B33C-194B6D2576B8}" dt="2024-07-13T06:50:35.001" v="614" actId="20577"/>
          <ac:spMkLst>
            <pc:docMk/>
            <pc:sldMk cId="2254834353" sldId="272"/>
            <ac:spMk id="2" creationId="{36D87098-2CD8-1F68-B50E-6CD5F84AC212}"/>
          </ac:spMkLst>
        </pc:spChg>
        <pc:picChg chg="mod">
          <ac:chgData name="Stephanie Soto" userId="wiFTzmqpkah+4clAjpXzvWSm86sMOkTalJ4BS9SaMtY=" providerId="None" clId="Web-{05C8E101-9541-4654-B33C-194B6D2576B8}" dt="2024-07-13T06:56:31.790" v="664" actId="1076"/>
          <ac:picMkLst>
            <pc:docMk/>
            <pc:sldMk cId="2254834353" sldId="272"/>
            <ac:picMk id="6" creationId="{8468F406-11E4-78E2-DF32-6E11D4725FFC}"/>
          </ac:picMkLst>
        </pc:picChg>
        <pc:picChg chg="mod ord">
          <ac:chgData name="Stephanie Soto" userId="wiFTzmqpkah+4clAjpXzvWSm86sMOkTalJ4BS9SaMtY=" providerId="None" clId="Web-{05C8E101-9541-4654-B33C-194B6D2576B8}" dt="2024-07-13T06:56:50.009" v="668" actId="1076"/>
          <ac:picMkLst>
            <pc:docMk/>
            <pc:sldMk cId="2254834353" sldId="272"/>
            <ac:picMk id="7" creationId="{12228182-CA8E-3B48-386A-BABF9AFE9EFA}"/>
          </ac:picMkLst>
        </pc:picChg>
        <pc:picChg chg="mod">
          <ac:chgData name="Stephanie Soto" userId="wiFTzmqpkah+4clAjpXzvWSm86sMOkTalJ4BS9SaMtY=" providerId="None" clId="Web-{05C8E101-9541-4654-B33C-194B6D2576B8}" dt="2024-07-13T06:52:56.314" v="640" actId="14100"/>
          <ac:picMkLst>
            <pc:docMk/>
            <pc:sldMk cId="2254834353" sldId="272"/>
            <ac:picMk id="8" creationId="{997DB6E3-0126-5C16-5126-4202AC072BD7}"/>
          </ac:picMkLst>
        </pc:picChg>
        <pc:picChg chg="mod modCrop">
          <ac:chgData name="Stephanie Soto" userId="wiFTzmqpkah+4clAjpXzvWSm86sMOkTalJ4BS9SaMtY=" providerId="None" clId="Web-{05C8E101-9541-4654-B33C-194B6D2576B8}" dt="2024-07-13T06:56:58.666" v="670" actId="1076"/>
          <ac:picMkLst>
            <pc:docMk/>
            <pc:sldMk cId="2254834353" sldId="272"/>
            <ac:picMk id="9" creationId="{9EA0C749-05F0-6F55-3F75-2D83596C16DA}"/>
          </ac:picMkLst>
        </pc:picChg>
        <pc:picChg chg="mod">
          <ac:chgData name="Stephanie Soto" userId="wiFTzmqpkah+4clAjpXzvWSm86sMOkTalJ4BS9SaMtY=" providerId="None" clId="Web-{05C8E101-9541-4654-B33C-194B6D2576B8}" dt="2024-07-13T06:56:47.916" v="667" actId="1076"/>
          <ac:picMkLst>
            <pc:docMk/>
            <pc:sldMk cId="2254834353" sldId="272"/>
            <ac:picMk id="10" creationId="{486AD95C-38C1-7F56-DBAA-379927A520AC}"/>
          </ac:picMkLst>
        </pc:picChg>
        <pc:picChg chg="del mod">
          <ac:chgData name="Stephanie Soto" userId="wiFTzmqpkah+4clAjpXzvWSm86sMOkTalJ4BS9SaMtY=" providerId="None" clId="Web-{05C8E101-9541-4654-B33C-194B6D2576B8}" dt="2024-07-13T06:52:10.502" v="632"/>
          <ac:picMkLst>
            <pc:docMk/>
            <pc:sldMk cId="2254834353" sldId="272"/>
            <ac:picMk id="11" creationId="{D3255D2A-5876-C25B-280F-07D9CB7DD66F}"/>
          </ac:picMkLst>
        </pc:picChg>
      </pc:sldChg>
      <pc:sldChg chg="addSp delSp modSp add ord replId">
        <pc:chgData name="Stephanie Soto" userId="wiFTzmqpkah+4clAjpXzvWSm86sMOkTalJ4BS9SaMtY=" providerId="None" clId="Web-{05C8E101-9541-4654-B33C-194B6D2576B8}" dt="2024-07-13T06:46:31.716" v="585" actId="1076"/>
        <pc:sldMkLst>
          <pc:docMk/>
          <pc:sldMk cId="2096129789" sldId="273"/>
        </pc:sldMkLst>
        <pc:spChg chg="mod">
          <ac:chgData name="Stephanie Soto" userId="wiFTzmqpkah+4clAjpXzvWSm86sMOkTalJ4BS9SaMtY=" providerId="None" clId="Web-{05C8E101-9541-4654-B33C-194B6D2576B8}" dt="2024-07-13T06:46:02.591" v="581" actId="1076"/>
          <ac:spMkLst>
            <pc:docMk/>
            <pc:sldMk cId="2096129789" sldId="273"/>
            <ac:spMk id="10" creationId="{00000000-0000-0000-0000-000000000000}"/>
          </ac:spMkLst>
        </pc:spChg>
        <pc:picChg chg="add mod modCrop">
          <ac:chgData name="Stephanie Soto" userId="wiFTzmqpkah+4clAjpXzvWSm86sMOkTalJ4BS9SaMtY=" providerId="None" clId="Web-{05C8E101-9541-4654-B33C-194B6D2576B8}" dt="2024-07-13T06:46:31.716" v="585" actId="1076"/>
          <ac:picMkLst>
            <pc:docMk/>
            <pc:sldMk cId="2096129789" sldId="273"/>
            <ac:picMk id="2" creationId="{F48842A1-1311-656B-DCD9-47376739EB80}"/>
          </ac:picMkLst>
        </pc:picChg>
        <pc:picChg chg="add del mod">
          <ac:chgData name="Stephanie Soto" userId="wiFTzmqpkah+4clAjpXzvWSm86sMOkTalJ4BS9SaMtY=" providerId="None" clId="Web-{05C8E101-9541-4654-B33C-194B6D2576B8}" dt="2024-07-13T06:44:41.184" v="571"/>
          <ac:picMkLst>
            <pc:docMk/>
            <pc:sldMk cId="2096129789" sldId="273"/>
            <ac:picMk id="3" creationId="{F44080D8-E185-9318-0551-B6F8FA522FE8}"/>
          </ac:picMkLst>
        </pc:picChg>
        <pc:picChg chg="del">
          <ac:chgData name="Stephanie Soto" userId="wiFTzmqpkah+4clAjpXzvWSm86sMOkTalJ4BS9SaMtY=" providerId="None" clId="Web-{05C8E101-9541-4654-B33C-194B6D2576B8}" dt="2024-07-13T06:35:56.879" v="550"/>
          <ac:picMkLst>
            <pc:docMk/>
            <pc:sldMk cId="2096129789" sldId="273"/>
            <ac:picMk id="4" creationId="{92FFF295-FAE1-0AF8-EDAE-139215465FC9}"/>
          </ac:picMkLst>
        </pc:picChg>
      </pc:sldChg>
    </pc:docChg>
  </pc:docChgLst>
  <pc:docChgLst>
    <pc:chgData name="Abi Hunt" userId="SpwLjX39snCd85oT/o/3xAVwFhgMoRKAYkOX4MJasFk=" providerId="None" clId="Web-{48CD9EE1-46A0-4817-84DE-E34FB032202A}"/>
    <pc:docChg chg="modSld">
      <pc:chgData name="Abi Hunt" userId="SpwLjX39snCd85oT/o/3xAVwFhgMoRKAYkOX4MJasFk=" providerId="None" clId="Web-{48CD9EE1-46A0-4817-84DE-E34FB032202A}" dt="2024-07-15T16:10:49.247" v="7"/>
      <pc:docMkLst>
        <pc:docMk/>
      </pc:docMkLst>
      <pc:sldChg chg="addSp delSp modSp">
        <pc:chgData name="Abi Hunt" userId="SpwLjX39snCd85oT/o/3xAVwFhgMoRKAYkOX4MJasFk=" providerId="None" clId="Web-{48CD9EE1-46A0-4817-84DE-E34FB032202A}" dt="2024-07-15T16:10:49.247" v="7"/>
        <pc:sldMkLst>
          <pc:docMk/>
          <pc:sldMk cId="4189836023" sldId="269"/>
        </pc:sldMkLst>
        <pc:picChg chg="add mod">
          <ac:chgData name="Abi Hunt" userId="SpwLjX39snCd85oT/o/3xAVwFhgMoRKAYkOX4MJasFk=" providerId="None" clId="Web-{48CD9EE1-46A0-4817-84DE-E34FB032202A}" dt="2024-07-15T16:10:49.247" v="7"/>
          <ac:picMkLst>
            <pc:docMk/>
            <pc:sldMk cId="4189836023" sldId="269"/>
            <ac:picMk id="5" creationId="{B5464E17-3B82-50E4-021B-76A1555315D4}"/>
          </ac:picMkLst>
        </pc:picChg>
        <pc:picChg chg="del">
          <ac:chgData name="Abi Hunt" userId="SpwLjX39snCd85oT/o/3xAVwFhgMoRKAYkOX4MJasFk=" providerId="None" clId="Web-{48CD9EE1-46A0-4817-84DE-E34FB032202A}" dt="2024-07-15T16:09:20.744" v="0"/>
          <ac:picMkLst>
            <pc:docMk/>
            <pc:sldMk cId="4189836023" sldId="269"/>
            <ac:picMk id="20" creationId="{982639C6-0615-A8C8-5A5A-4A82190F15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45254A-E053-4792-B587-B7AC66A95ABB}" type="datetimeFigureOut">
              <a:rPr lang="es-US" smtClean="0"/>
              <a:t>12/16/2024</a:t>
            </a:fld>
            <a:endParaRPr lang="es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8A65F-33DB-411A-9556-20C95CD368E6}" type="slidenum">
              <a:rPr lang="es-US" smtClean="0"/>
              <a:t>‹#›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135509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0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904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931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625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6706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840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13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081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007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042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871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320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7894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8854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557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37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095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018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7528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765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5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830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884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7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7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01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82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22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59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88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80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824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33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54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7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45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490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8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6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029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7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553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5357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94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02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41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567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26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98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7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22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23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399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9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396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043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70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3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635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38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5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78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732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684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627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319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676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712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45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227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071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4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534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628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012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218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59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5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007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991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393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814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8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52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5489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331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043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226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757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4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463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27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355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5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392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816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627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7753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645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525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335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227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0770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09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74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596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710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530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34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667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17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625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1053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176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9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-1"/>
            <a:ext cx="12205648" cy="686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1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5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9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6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2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1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3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1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4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9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4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2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 26" descr="img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773" y="2122180"/>
            <a:ext cx="7436591" cy="31171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bg1"/>
                </a:solidFill>
                <a:latin typeface="Semplicita Pro Semibold"/>
              </a:rPr>
              <a:t>Water Explorers: From Lakes, to Streams, to Rivers</a:t>
            </a:r>
          </a:p>
          <a:p>
            <a:pPr algn="ctr">
              <a:lnSpc>
                <a:spcPct val="150000"/>
              </a:lnSpc>
            </a:pPr>
            <a:endParaRPr lang="en-US" sz="4800" dirty="0">
              <a:solidFill>
                <a:schemeClr val="bg1"/>
              </a:solidFill>
              <a:latin typeface="Semplicita Pro Semibold" panose="02000000000000000000" pitchFamily="50" charset="0"/>
              <a:ea typeface="Motiva Sans Extrabold" panose="000009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4560C9-6884-E613-55B3-0E9B09A2ECCB}"/>
              </a:ext>
            </a:extLst>
          </p:cNvPr>
          <p:cNvSpPr txBox="1"/>
          <p:nvPr/>
        </p:nvSpPr>
        <p:spPr>
          <a:xfrm>
            <a:off x="3890163" y="6217082"/>
            <a:ext cx="51206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TN Standard 2.ESS.2</a:t>
            </a:r>
          </a:p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Last Modified: Nov 2024</a:t>
            </a:r>
          </a:p>
        </p:txBody>
      </p:sp>
      <p:pic>
        <p:nvPicPr>
          <p:cNvPr id="3" name="Picture 2" descr="A fish with orange and black stripes&#10;&#10;Description automatically generated">
            <a:extLst>
              <a:ext uri="{FF2B5EF4-FFF2-40B4-BE49-F238E27FC236}">
                <a16:creationId xmlns:a16="http://schemas.microsoft.com/office/drawing/2014/main" id="{8655C617-A87E-F32E-ABFB-D185972E0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101" y="2583"/>
            <a:ext cx="4733863" cy="6852834"/>
          </a:xfrm>
          <a:prstGeom prst="flowChartDelay">
            <a:avLst/>
          </a:prstGeom>
        </p:spPr>
      </p:pic>
    </p:spTree>
    <p:extLst>
      <p:ext uri="{BB962C8B-B14F-4D97-AF65-F5344CB8AC3E}">
        <p14:creationId xmlns:p14="http://schemas.microsoft.com/office/powerpoint/2010/main" val="3537125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 33" descr="img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098-2CD8-1F68-B50E-6CD5F84A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259" y="153486"/>
            <a:ext cx="11322184" cy="1325563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006BB7"/>
                </a:solidFill>
                <a:latin typeface="Semplicita Pro Semibold"/>
                <a:cs typeface="Calibri Light"/>
              </a:rPr>
              <a:t>Let's go compare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rivers</a:t>
            </a:r>
            <a:r>
              <a:rPr lang="en-US" sz="3600" b="1" dirty="0">
                <a:solidFill>
                  <a:srgbClr val="006BB7"/>
                </a:solidFill>
                <a:latin typeface="Semplicita Pro Semibold"/>
                <a:cs typeface="Calibri Light"/>
              </a:rPr>
              <a:t> and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streams</a:t>
            </a:r>
            <a:r>
              <a:rPr lang="en-US" sz="3600" b="1" dirty="0">
                <a:solidFill>
                  <a:srgbClr val="006BB7"/>
                </a:solidFill>
                <a:latin typeface="Semplicita Pro Semibold"/>
                <a:cs typeface="Calibri Light"/>
              </a:rPr>
              <a:t> at The Tennessee Aquarium!</a:t>
            </a:r>
            <a:r>
              <a:rPr lang="en-US" b="1" dirty="0">
                <a:latin typeface="Semplicita Pro Semibold"/>
                <a:cs typeface="Calibri Light"/>
              </a:rPr>
              <a:t> </a:t>
            </a:r>
          </a:p>
        </p:txBody>
      </p:sp>
      <p:pic>
        <p:nvPicPr>
          <p:cNvPr id="6" name="Picture 5" descr="A school of fish swimming in a tank&#10;&#10;Description automatically generated">
            <a:extLst>
              <a:ext uri="{FF2B5EF4-FFF2-40B4-BE49-F238E27FC236}">
                <a16:creationId xmlns:a16="http://schemas.microsoft.com/office/drawing/2014/main" id="{8468F406-11E4-78E2-DF32-6E11D472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58" y="3936760"/>
            <a:ext cx="4090169" cy="2699407"/>
          </a:xfrm>
          <a:prstGeom prst="roundRect">
            <a:avLst/>
          </a:prstGeom>
        </p:spPr>
      </p:pic>
      <p:pic>
        <p:nvPicPr>
          <p:cNvPr id="8" name="Picture 7" descr="A river flowing through a forest&#10;&#10;Description automatically generated">
            <a:extLst>
              <a:ext uri="{FF2B5EF4-FFF2-40B4-BE49-F238E27FC236}">
                <a16:creationId xmlns:a16="http://schemas.microsoft.com/office/drawing/2014/main" id="{997DB6E3-0126-5C16-5126-4202AC072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851" y="1233679"/>
            <a:ext cx="3748268" cy="2701091"/>
          </a:xfrm>
          <a:prstGeom prst="roundRect">
            <a:avLst/>
          </a:prstGeom>
        </p:spPr>
      </p:pic>
      <p:pic>
        <p:nvPicPr>
          <p:cNvPr id="9" name="Picture 8" descr="A person and a child looking at fish in a tank&#10;&#10;Description automatically generated">
            <a:extLst>
              <a:ext uri="{FF2B5EF4-FFF2-40B4-BE49-F238E27FC236}">
                <a16:creationId xmlns:a16="http://schemas.microsoft.com/office/drawing/2014/main" id="{9EA0C749-05F0-6F55-3F75-2D83596C16DA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r="1031" b="11558"/>
          <a:stretch/>
        </p:blipFill>
        <p:spPr>
          <a:xfrm>
            <a:off x="7973778" y="1234511"/>
            <a:ext cx="3747064" cy="2704816"/>
          </a:xfrm>
          <a:prstGeom prst="roundRect">
            <a:avLst/>
          </a:prstGeom>
        </p:spPr>
      </p:pic>
      <p:pic>
        <p:nvPicPr>
          <p:cNvPr id="10" name="Picture 9" descr="A waterfall in a forest&#10;&#10;Description automatically generated">
            <a:extLst>
              <a:ext uri="{FF2B5EF4-FFF2-40B4-BE49-F238E27FC236}">
                <a16:creationId xmlns:a16="http://schemas.microsoft.com/office/drawing/2014/main" id="{486AD95C-38C1-7F56-DBAA-379927A520A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984996" y="3938128"/>
            <a:ext cx="3745348" cy="2697559"/>
          </a:xfrm>
          <a:prstGeom prst="roundRect">
            <a:avLst/>
          </a:prstGeom>
        </p:spPr>
      </p:pic>
      <p:pic>
        <p:nvPicPr>
          <p:cNvPr id="7" name="Picture 6" descr="A bridge over a river with buildings and trees&#10;&#10;Description automatically generated">
            <a:extLst>
              <a:ext uri="{FF2B5EF4-FFF2-40B4-BE49-F238E27FC236}">
                <a16:creationId xmlns:a16="http://schemas.microsoft.com/office/drawing/2014/main" id="{12228182-CA8E-3B48-386A-BABF9AFE9E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8991" y="1983893"/>
            <a:ext cx="4510720" cy="3313440"/>
          </a:xfrm>
          <a:prstGeom prst="round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3476CD-0400-FD7D-F57E-8CC751F83739}"/>
              </a:ext>
            </a:extLst>
          </p:cNvPr>
          <p:cNvSpPr txBox="1"/>
          <p:nvPr/>
        </p:nvSpPr>
        <p:spPr>
          <a:xfrm>
            <a:off x="4661318" y="6243272"/>
            <a:ext cx="304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effectLst/>
                <a:latin typeface="Semplicita Pro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This project was made possible in part by the Institute of Museum and Library Services MA-245750-MOS-20. www.imls.gov</a:t>
            </a:r>
            <a:endParaRPr lang="es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225483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ream of water with rocks and moss&#10;&#10;Description automatically generated">
            <a:extLst>
              <a:ext uri="{FF2B5EF4-FFF2-40B4-BE49-F238E27FC236}">
                <a16:creationId xmlns:a16="http://schemas.microsoft.com/office/drawing/2014/main" id="{0A72FC72-F2A5-9647-ADC8-87BC23FFC3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" t="8679" r="-521" b="1132"/>
          <a:stretch/>
        </p:blipFill>
        <p:spPr>
          <a:xfrm>
            <a:off x="483446" y="2266354"/>
            <a:ext cx="4140503" cy="2640841"/>
          </a:xfrm>
          <a:prstGeom prst="round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4FEFAC-A6D9-089B-0EC6-F783E0DEA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447" y="74704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Streams</a:t>
            </a:r>
            <a:endParaRPr lang="en-US" b="1" dirty="0">
              <a:solidFill>
                <a:schemeClr val="bg1"/>
              </a:solidFill>
              <a:latin typeface="Semplicita Pro Semibold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6C650-8B12-1F44-55DF-EA358E6E3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234" y="1138627"/>
            <a:ext cx="7510081" cy="13619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Streams are </a:t>
            </a:r>
            <a:r>
              <a:rPr lang="en-US" b="1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shallow</a:t>
            </a: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 and have </a:t>
            </a:r>
            <a:r>
              <a:rPr lang="en-US" b="1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fast moving </a:t>
            </a: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water!</a:t>
            </a:r>
            <a:endParaRPr lang="en-US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They </a:t>
            </a:r>
            <a:r>
              <a:rPr lang="en-US" b="1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flow into </a:t>
            </a: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bigger rivers. 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pic>
        <p:nvPicPr>
          <p:cNvPr id="6" name="Picture 5" descr="A map of a river&#10;&#10;Description automatically generated">
            <a:extLst>
              <a:ext uri="{FF2B5EF4-FFF2-40B4-BE49-F238E27FC236}">
                <a16:creationId xmlns:a16="http://schemas.microsoft.com/office/drawing/2014/main" id="{97BEC005-AD9A-7F48-8331-27519BED56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241" b="474"/>
          <a:stretch/>
        </p:blipFill>
        <p:spPr>
          <a:xfrm>
            <a:off x="5687504" y="3298839"/>
            <a:ext cx="4381622" cy="2690646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9CFEE7-6BB8-A017-9CCD-FA2B6495DFC3}"/>
              </a:ext>
            </a:extLst>
          </p:cNvPr>
          <p:cNvSpPr txBox="1"/>
          <p:nvPr/>
        </p:nvSpPr>
        <p:spPr>
          <a:xfrm>
            <a:off x="404447" y="5603704"/>
            <a:ext cx="535715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look like small or </a:t>
            </a:r>
            <a:r>
              <a:rPr lang="en-US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thin blue lines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on maps. </a:t>
            </a:r>
            <a:endParaRPr lang="en-US" dirty="0">
              <a:solidFill>
                <a:schemeClr val="bg1"/>
              </a:solidFill>
              <a:latin typeface="Semplicita Pro Medium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FA3BA2F-1BB1-B27D-2BCC-34F7C5E01C4E}"/>
              </a:ext>
            </a:extLst>
          </p:cNvPr>
          <p:cNvSpPr/>
          <p:nvPr/>
        </p:nvSpPr>
        <p:spPr>
          <a:xfrm rot="19427612">
            <a:off x="5279962" y="5674345"/>
            <a:ext cx="1312983" cy="2567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A school of fish swimming in the water&#10;&#10;Description automatically generated">
            <a:extLst>
              <a:ext uri="{FF2B5EF4-FFF2-40B4-BE49-F238E27FC236}">
                <a16:creationId xmlns:a16="http://schemas.microsoft.com/office/drawing/2014/main" id="{6B62E678-A130-C8EE-116B-4B32BFBE7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8315" y="242858"/>
            <a:ext cx="4092263" cy="279107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 28" descr="img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6169" y="224235"/>
            <a:ext cx="204376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emplicita Pro Semibold"/>
              </a:rPr>
              <a:t>Rivers</a:t>
            </a:r>
            <a:endParaRPr lang="en-US" sz="3200" b="1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C9E294-B010-AE3D-D9CC-29344706CE4F}"/>
              </a:ext>
            </a:extLst>
          </p:cNvPr>
          <p:cNvSpPr txBox="1"/>
          <p:nvPr/>
        </p:nvSpPr>
        <p:spPr>
          <a:xfrm>
            <a:off x="404968" y="1029354"/>
            <a:ext cx="7246662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Rivers are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deep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 and have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slow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 moving water.</a:t>
            </a:r>
          </a:p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can be very long and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flow into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 bigger rivers or the ocean.  </a:t>
            </a:r>
          </a:p>
          <a:p>
            <a:endParaRPr lang="en-US" sz="2400" dirty="0">
              <a:solidFill>
                <a:schemeClr val="bg1"/>
              </a:solidFill>
              <a:latin typeface="Semplicita Pro Medium"/>
              <a:ea typeface="Calibri"/>
              <a:cs typeface="Calibri"/>
            </a:endParaRPr>
          </a:p>
          <a:p>
            <a:endParaRPr lang="en-US" sz="2400" dirty="0">
              <a:solidFill>
                <a:schemeClr val="bg1"/>
              </a:solidFill>
              <a:latin typeface="Semplicita Pro Medium"/>
              <a:ea typeface="Calibri"/>
              <a:cs typeface="Calibri"/>
            </a:endParaRPr>
          </a:p>
          <a:p>
            <a:endParaRPr lang="en-US" sz="2400" dirty="0">
              <a:solidFill>
                <a:schemeClr val="bg1"/>
              </a:solidFill>
              <a:latin typeface="Semplicita Pro Medium"/>
            </a:endParaRPr>
          </a:p>
          <a:p>
            <a:endParaRPr lang="en-US" sz="1400" dirty="0">
              <a:ea typeface="Calibri"/>
              <a:cs typeface="Calibri"/>
            </a:endParaRPr>
          </a:p>
        </p:txBody>
      </p:sp>
      <p:pic>
        <p:nvPicPr>
          <p:cNvPr id="20" name="Picture 19" descr="A map of a river&#10;&#10;Description automatically generated">
            <a:extLst>
              <a:ext uri="{FF2B5EF4-FFF2-40B4-BE49-F238E27FC236}">
                <a16:creationId xmlns:a16="http://schemas.microsoft.com/office/drawing/2014/main" id="{3C7DDBAF-E8A8-BAFA-E3E8-7547E3C2A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857" y="3620750"/>
            <a:ext cx="4870388" cy="2425004"/>
          </a:xfrm>
          <a:prstGeom prst="round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A173F43-3D21-54A9-4952-823C50BE1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6" b="6716"/>
          <a:stretch/>
        </p:blipFill>
        <p:spPr>
          <a:xfrm>
            <a:off x="416169" y="2409449"/>
            <a:ext cx="4009293" cy="2618350"/>
          </a:xfrm>
          <a:prstGeom prst="roundRect">
            <a:avLst/>
          </a:prstGeom>
        </p:spPr>
      </p:pic>
      <p:pic>
        <p:nvPicPr>
          <p:cNvPr id="3" name="Picture 2" descr="A fish swimming in the water&#10;&#10;Description automatically generated">
            <a:extLst>
              <a:ext uri="{FF2B5EF4-FFF2-40B4-BE49-F238E27FC236}">
                <a16:creationId xmlns:a16="http://schemas.microsoft.com/office/drawing/2014/main" id="{DBEBCDD7-3F19-950E-0096-50F30AEF00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741" y="224235"/>
            <a:ext cx="4096512" cy="2724180"/>
          </a:xfrm>
          <a:prstGeom prst="round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16FCE7-92D3-3F1C-78E3-255661F818F9}"/>
              </a:ext>
            </a:extLst>
          </p:cNvPr>
          <p:cNvSpPr txBox="1"/>
          <p:nvPr/>
        </p:nvSpPr>
        <p:spPr>
          <a:xfrm>
            <a:off x="1062060" y="5207869"/>
            <a:ext cx="48703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show as </a:t>
            </a:r>
            <a:r>
              <a:rPr lang="en-US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big blue lines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on</a:t>
            </a:r>
          </a:p>
          <a:p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maps.</a:t>
            </a:r>
            <a:endParaRPr lang="es-US" sz="2400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BCB1E9A-E142-EC00-B5FB-4E0741741748}"/>
              </a:ext>
            </a:extLst>
          </p:cNvPr>
          <p:cNvSpPr/>
          <p:nvPr/>
        </p:nvSpPr>
        <p:spPr>
          <a:xfrm rot="20292347">
            <a:off x="4618728" y="5442432"/>
            <a:ext cx="1312983" cy="2567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369150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ke surrounded by trees&#10;&#10;Description automatically generated">
            <a:extLst>
              <a:ext uri="{FF2B5EF4-FFF2-40B4-BE49-F238E27FC236}">
                <a16:creationId xmlns:a16="http://schemas.microsoft.com/office/drawing/2014/main" id="{C98E03A8-7D09-D097-8884-3D7A84F01C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86" b="-4186"/>
          <a:stretch/>
        </p:blipFill>
        <p:spPr>
          <a:xfrm>
            <a:off x="278198" y="2375144"/>
            <a:ext cx="4014216" cy="2538600"/>
          </a:xfrm>
          <a:prstGeom prst="round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55D6-CAA8-2045-84AB-A7BD50ED3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198" y="30313"/>
            <a:ext cx="3359325" cy="132556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Lakes</a:t>
            </a:r>
            <a:endParaRPr lang="en-US" sz="4800" b="1" dirty="0">
              <a:solidFill>
                <a:schemeClr val="bg1"/>
              </a:solidFill>
              <a:latin typeface="Semplicita Pro Semibold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4778D1-3240-D494-37DE-9A0D05938F01}"/>
              </a:ext>
            </a:extLst>
          </p:cNvPr>
          <p:cNvSpPr txBox="1"/>
          <p:nvPr/>
        </p:nvSpPr>
        <p:spPr>
          <a:xfrm>
            <a:off x="278198" y="952990"/>
            <a:ext cx="708876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Lakes are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surrounded by land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! </a:t>
            </a:r>
          </a:p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are slow moving or can be standing </a:t>
            </a:r>
            <a:b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</a:b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(non-moving).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A9C579-F50B-E99E-68B2-2512720B98B8}"/>
              </a:ext>
            </a:extLst>
          </p:cNvPr>
          <p:cNvSpPr txBox="1"/>
          <p:nvPr/>
        </p:nvSpPr>
        <p:spPr>
          <a:xfrm>
            <a:off x="1138687" y="5262044"/>
            <a:ext cx="544713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a typeface="Calibri"/>
                <a:cs typeface="Calibri"/>
              </a:rPr>
              <a:t>They can be different </a:t>
            </a:r>
            <a:r>
              <a:rPr lang="en-US" sz="2800" b="1" u="sng" dirty="0">
                <a:solidFill>
                  <a:schemeClr val="bg1"/>
                </a:solidFill>
                <a:ea typeface="Calibri"/>
                <a:cs typeface="Calibri"/>
              </a:rPr>
              <a:t>shapes in </a:t>
            </a:r>
            <a:r>
              <a:rPr lang="en-US" sz="2800" b="1" u="sng" dirty="0">
                <a:solidFill>
                  <a:schemeClr val="accent1">
                    <a:lumMod val="20000"/>
                    <a:lumOff val="80000"/>
                  </a:schemeClr>
                </a:solidFill>
                <a:ea typeface="Calibri"/>
                <a:cs typeface="Calibri"/>
              </a:rPr>
              <a:t>blue</a:t>
            </a:r>
            <a:r>
              <a:rPr lang="en-US" sz="2800" b="1" u="sng" dirty="0">
                <a:solidFill>
                  <a:schemeClr val="bg1"/>
                </a:solidFill>
                <a:ea typeface="Calibri"/>
                <a:cs typeface="Calibri"/>
              </a:rPr>
              <a:t> </a:t>
            </a:r>
            <a:r>
              <a:rPr lang="en-US" sz="2800" dirty="0">
                <a:solidFill>
                  <a:schemeClr val="bg1"/>
                </a:solidFill>
                <a:ea typeface="Calibri"/>
                <a:cs typeface="Calibri"/>
              </a:rPr>
              <a:t>on maps. </a:t>
            </a:r>
            <a:endParaRPr lang="en-US" sz="2000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7" name="Picture 6" descr="A map of a neighborhood&#10;&#10;Description automatically generated">
            <a:extLst>
              <a:ext uri="{FF2B5EF4-FFF2-40B4-BE49-F238E27FC236}">
                <a16:creationId xmlns:a16="http://schemas.microsoft.com/office/drawing/2014/main" id="{44332E12-FCE5-004E-D41A-4BB893D6C0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9358"/>
          <a:stretch/>
        </p:blipFill>
        <p:spPr>
          <a:xfrm>
            <a:off x="6749718" y="3779170"/>
            <a:ext cx="4184714" cy="2269148"/>
          </a:xfrm>
          <a:prstGeom prst="roundRect">
            <a:avLst/>
          </a:prstGeom>
        </p:spPr>
      </p:pic>
      <p:pic>
        <p:nvPicPr>
          <p:cNvPr id="9" name="Picture 8" descr="A group of ducks on a log in water&#10;&#10;Description automatically generated">
            <a:extLst>
              <a:ext uri="{FF2B5EF4-FFF2-40B4-BE49-F238E27FC236}">
                <a16:creationId xmlns:a16="http://schemas.microsoft.com/office/drawing/2014/main" id="{F0A33A7A-AD2F-626D-ECCD-145843AF6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399" y="280093"/>
            <a:ext cx="4572000" cy="2571750"/>
          </a:xfrm>
          <a:prstGeom prst="round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E70AFD8A-4577-73A5-E905-0041F2FA9A15}"/>
              </a:ext>
            </a:extLst>
          </p:cNvPr>
          <p:cNvSpPr/>
          <p:nvPr/>
        </p:nvSpPr>
        <p:spPr>
          <a:xfrm rot="20292347">
            <a:off x="6435398" y="5261087"/>
            <a:ext cx="2135149" cy="2567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34889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55D6-CAA8-2045-84AB-A7BD50ED3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229290"/>
            <a:ext cx="1117158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What </a:t>
            </a:r>
            <a:r>
              <a:rPr lang="en-US" sz="4800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similarities</a:t>
            </a:r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 do a river and a stream share? </a:t>
            </a:r>
          </a:p>
        </p:txBody>
      </p:sp>
      <p:pic>
        <p:nvPicPr>
          <p:cNvPr id="1026" name="Picture 2" descr="Living With a Stream | Ausable Freshwater Center">
            <a:extLst>
              <a:ext uri="{FF2B5EF4-FFF2-40B4-BE49-F238E27FC236}">
                <a16:creationId xmlns:a16="http://schemas.microsoft.com/office/drawing/2014/main" id="{3BF36C0D-5831-8923-912A-8DA107D25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6" y="2034365"/>
            <a:ext cx="5678425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rwater River Images – Browse 262,376 Stock Photos, Vectors, and Video |  Adobe Stock">
            <a:extLst>
              <a:ext uri="{FF2B5EF4-FFF2-40B4-BE49-F238E27FC236}">
                <a16:creationId xmlns:a16="http://schemas.microsoft.com/office/drawing/2014/main" id="{72992525-72ED-9577-5AEC-D1B2B4A9F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8" y="2034365"/>
            <a:ext cx="5678424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68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0E6EF-BC8D-69B6-6334-F7FA7B7D3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8D771-EF1A-6B4F-7425-891C08644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229290"/>
            <a:ext cx="1117158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What </a:t>
            </a:r>
            <a:r>
              <a:rPr lang="en-US" sz="4800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differences</a:t>
            </a:r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 do a river and a stream have? </a:t>
            </a:r>
          </a:p>
        </p:txBody>
      </p:sp>
      <p:pic>
        <p:nvPicPr>
          <p:cNvPr id="1026" name="Picture 2" descr="Living With a Stream | Ausable Freshwater Center">
            <a:extLst>
              <a:ext uri="{FF2B5EF4-FFF2-40B4-BE49-F238E27FC236}">
                <a16:creationId xmlns:a16="http://schemas.microsoft.com/office/drawing/2014/main" id="{5BB5D6A6-6592-191C-63A0-3CF2E3744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6" y="2034365"/>
            <a:ext cx="5678425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rwater River Images – Browse 262,376 Stock Photos, Vectors, and Video |  Adobe Stock">
            <a:extLst>
              <a:ext uri="{FF2B5EF4-FFF2-40B4-BE49-F238E27FC236}">
                <a16:creationId xmlns:a16="http://schemas.microsoft.com/office/drawing/2014/main" id="{DE297695-8376-2F78-807E-1069634DB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8" y="2034365"/>
            <a:ext cx="5678424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404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30" descr="img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5442" y="240705"/>
            <a:ext cx="11326483" cy="13542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Let's Practice!</a:t>
            </a:r>
          </a:p>
          <a:p>
            <a:pPr algn="ctr"/>
            <a:br>
              <a:rPr lang="en-US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</a:b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Is the starred body of water a </a:t>
            </a:r>
            <a:r>
              <a:rPr lang="en-US" sz="3200" b="1" u="sng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stream</a:t>
            </a: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, </a:t>
            </a:r>
            <a:r>
              <a:rPr lang="en-US" sz="3200" b="1" u="sng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river</a:t>
            </a: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, or </a:t>
            </a:r>
            <a:r>
              <a:rPr lang="en-US" sz="3200" b="1" u="sng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lake</a:t>
            </a: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?</a:t>
            </a:r>
          </a:p>
        </p:txBody>
      </p:sp>
      <p:pic>
        <p:nvPicPr>
          <p:cNvPr id="3" name="Picture 2" descr="A map of the united states&#10;&#10;Description automatically generated">
            <a:extLst>
              <a:ext uri="{FF2B5EF4-FFF2-40B4-BE49-F238E27FC236}">
                <a16:creationId xmlns:a16="http://schemas.microsoft.com/office/drawing/2014/main" id="{F2E9F269-F7CB-88BC-8714-1FDF7F6C2C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76" t="38889" b="17130"/>
          <a:stretch/>
        </p:blipFill>
        <p:spPr>
          <a:xfrm>
            <a:off x="788276" y="1991987"/>
            <a:ext cx="4202723" cy="3667131"/>
          </a:xfrm>
          <a:prstGeom prst="round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4BD0D427-6C84-5030-4AC0-B364CAF7E5E6}"/>
              </a:ext>
            </a:extLst>
          </p:cNvPr>
          <p:cNvSpPr/>
          <p:nvPr/>
        </p:nvSpPr>
        <p:spPr>
          <a:xfrm>
            <a:off x="2234030" y="3467819"/>
            <a:ext cx="500332" cy="474453"/>
          </a:xfrm>
          <a:prstGeom prst="star5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12A492-5FD1-9ADF-4256-8946B7586CA1}"/>
              </a:ext>
            </a:extLst>
          </p:cNvPr>
          <p:cNvSpPr txBox="1"/>
          <p:nvPr/>
        </p:nvSpPr>
        <p:spPr>
          <a:xfrm>
            <a:off x="6204653" y="2160765"/>
            <a:ext cx="14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6BB7"/>
                </a:solidFill>
                <a:latin typeface="Semplicita Pro" panose="02000000000000000000" pitchFamily="50" charset="0"/>
              </a:rPr>
              <a:t>Why?</a:t>
            </a:r>
            <a:endParaRPr lang="es-US" sz="2400" b="1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9442D9-7405-573D-AFA1-0627F6E22D34}"/>
              </a:ext>
            </a:extLst>
          </p:cNvPr>
          <p:cNvSpPr txBox="1"/>
          <p:nvPr/>
        </p:nvSpPr>
        <p:spPr>
          <a:xfrm>
            <a:off x="6204653" y="2741943"/>
            <a:ext cx="4690509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Blue shape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Surrounded by land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Does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not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flow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to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another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body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of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water</a:t>
            </a:r>
            <a:endParaRPr lang="es-US" dirty="0">
              <a:solidFill>
                <a:srgbClr val="006BB7"/>
              </a:solidFill>
              <a:latin typeface="Semplicita Pro" panose="02000000000000000000" pitchFamily="50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Smaller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than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an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ocean</a:t>
            </a:r>
            <a:endParaRPr lang="es-US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44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633FC-38FB-18C3-C0B6-0927D6109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solidFill>
                  <a:srgbClr val="006BB7"/>
                </a:solidFill>
                <a:latin typeface="Semplicita Pro Medium" panose="02000000000000000000"/>
              </a:rPr>
              <a:t>Let's Practice!</a:t>
            </a:r>
            <a:b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</a:br>
            <a:br>
              <a:rPr lang="en-US" sz="1800" dirty="0">
                <a:solidFill>
                  <a:srgbClr val="006BB7"/>
                </a:solidFill>
                <a:latin typeface="Semplicita Pro Medium" panose="02000000000000000000"/>
              </a:rPr>
            </a:b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Are all the blue lines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streams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rivers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or 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lakes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?</a:t>
            </a:r>
            <a:endParaRPr lang="en-US" sz="3200" dirty="0">
              <a:solidFill>
                <a:srgbClr val="006BB7"/>
              </a:solidFill>
              <a:latin typeface="Semplicita Pro Medium" panose="02000000000000000000"/>
              <a:ea typeface="Calibri Light"/>
              <a:cs typeface="Calibri Light"/>
            </a:endParaRPr>
          </a:p>
        </p:txBody>
      </p:sp>
      <p:pic>
        <p:nvPicPr>
          <p:cNvPr id="5" name="Picture 4" descr="A map of the united states&#10;&#10;Description automatically generated">
            <a:extLst>
              <a:ext uri="{FF2B5EF4-FFF2-40B4-BE49-F238E27FC236}">
                <a16:creationId xmlns:a16="http://schemas.microsoft.com/office/drawing/2014/main" id="{8700BE1A-4BBF-E53D-E5FD-0ED55A1FF0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34" t="16144" r="10994" b="3855"/>
          <a:stretch/>
        </p:blipFill>
        <p:spPr>
          <a:xfrm>
            <a:off x="477398" y="2206660"/>
            <a:ext cx="5444181" cy="3380596"/>
          </a:xfrm>
          <a:prstGeom prst="round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8C2EAB-1E63-8145-2FAA-8C58F1D1CAE6}"/>
              </a:ext>
            </a:extLst>
          </p:cNvPr>
          <p:cNvSpPr txBox="1"/>
          <p:nvPr/>
        </p:nvSpPr>
        <p:spPr>
          <a:xfrm>
            <a:off x="6782623" y="2206660"/>
            <a:ext cx="14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6BB7"/>
                </a:solidFill>
                <a:latin typeface="Semplicita Pro" panose="02000000000000000000" pitchFamily="50" charset="0"/>
              </a:rPr>
              <a:t>Why?</a:t>
            </a:r>
            <a:endParaRPr lang="es-US" sz="2400" b="1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55746A-F25D-153F-6652-80F2743EE7E5}"/>
              </a:ext>
            </a:extLst>
          </p:cNvPr>
          <p:cNvSpPr txBox="1"/>
          <p:nvPr/>
        </p:nvSpPr>
        <p:spPr>
          <a:xfrm>
            <a:off x="6782623" y="2787838"/>
            <a:ext cx="4690509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Long, blue flowy lines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Many are connected to other blue lines (rivers)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Many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are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connected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to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the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ocean</a:t>
            </a:r>
            <a:endParaRPr lang="es-US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6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C592E-C0A3-52D9-6CA2-FB4414F16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88E2F-8B84-5B2B-60B1-627C40705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solidFill>
                  <a:srgbClr val="006BB7"/>
                </a:solidFill>
                <a:latin typeface="Semplicita Pro Medium" panose="02000000000000000000"/>
              </a:rPr>
              <a:t>Let's Practice!</a:t>
            </a:r>
            <a:b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</a:br>
            <a:br>
              <a:rPr lang="en-US" sz="1800" dirty="0">
                <a:solidFill>
                  <a:srgbClr val="006BB7"/>
                </a:solidFill>
                <a:latin typeface="Semplicita Pro Medium" panose="02000000000000000000"/>
              </a:rPr>
            </a:b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Are all the thin blue lines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streams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rivers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or 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lakes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?</a:t>
            </a:r>
            <a:endParaRPr lang="en-US" sz="3200" dirty="0">
              <a:solidFill>
                <a:srgbClr val="006BB7"/>
              </a:solidFill>
              <a:latin typeface="Semplicita Pro Medium" panose="02000000000000000000"/>
              <a:ea typeface="Calibri Light"/>
              <a:cs typeface="Calibri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81E7B2-47C7-833A-81D9-FDAE2DFBFDAC}"/>
              </a:ext>
            </a:extLst>
          </p:cNvPr>
          <p:cNvSpPr txBox="1"/>
          <p:nvPr/>
        </p:nvSpPr>
        <p:spPr>
          <a:xfrm>
            <a:off x="6782623" y="2206660"/>
            <a:ext cx="14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6BB7"/>
                </a:solidFill>
                <a:latin typeface="Semplicita Pro" panose="02000000000000000000" pitchFamily="50" charset="0"/>
              </a:rPr>
              <a:t>Why?</a:t>
            </a:r>
            <a:endParaRPr lang="es-US" sz="2400" b="1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E408C6-2504-607F-2EEB-FE6FD330BE06}"/>
              </a:ext>
            </a:extLst>
          </p:cNvPr>
          <p:cNvSpPr txBox="1"/>
          <p:nvPr/>
        </p:nvSpPr>
        <p:spPr>
          <a:xfrm>
            <a:off x="6782623" y="2787838"/>
            <a:ext cx="4690509" cy="1289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Short, blue flowy lines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Connected to a bigger body of water (river)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EEB9253-8508-5622-CF4E-6FE87ABFA1F2}"/>
              </a:ext>
            </a:extLst>
          </p:cNvPr>
          <p:cNvGrpSpPr/>
          <p:nvPr/>
        </p:nvGrpSpPr>
        <p:grpSpPr>
          <a:xfrm>
            <a:off x="423306" y="2206660"/>
            <a:ext cx="5721618" cy="3418888"/>
            <a:chOff x="423306" y="2206660"/>
            <a:chExt cx="5721618" cy="3418888"/>
          </a:xfrm>
        </p:grpSpPr>
        <p:pic>
          <p:nvPicPr>
            <p:cNvPr id="6" name="Picture 5" descr="A map of a river&#10;&#10;Description automatically generated">
              <a:extLst>
                <a:ext uri="{FF2B5EF4-FFF2-40B4-BE49-F238E27FC236}">
                  <a16:creationId xmlns:a16="http://schemas.microsoft.com/office/drawing/2014/main" id="{224C525C-DFEA-CDA0-9B7D-08FE0D963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452" b="358"/>
            <a:stretch/>
          </p:blipFill>
          <p:spPr>
            <a:xfrm>
              <a:off x="423306" y="2206660"/>
              <a:ext cx="5721618" cy="3418888"/>
            </a:xfrm>
            <a:prstGeom prst="round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D01794-2E8C-C058-F345-653BAF6DCE7C}"/>
                </a:ext>
              </a:extLst>
            </p:cNvPr>
            <p:cNvCxnSpPr/>
            <p:nvPr/>
          </p:nvCxnSpPr>
          <p:spPr>
            <a:xfrm flipV="1">
              <a:off x="4216641" y="2861510"/>
              <a:ext cx="819059" cy="826426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DEBD784-C817-5206-85DE-E3E5DC369279}"/>
                </a:ext>
              </a:extLst>
            </p:cNvPr>
            <p:cNvCxnSpPr/>
            <p:nvPr/>
          </p:nvCxnSpPr>
          <p:spPr>
            <a:xfrm flipV="1">
              <a:off x="4216641" y="2787838"/>
              <a:ext cx="819059" cy="826426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A6CBF4F-DFA1-9436-BE26-03179F8DD507}"/>
                </a:ext>
              </a:extLst>
            </p:cNvPr>
            <p:cNvCxnSpPr/>
            <p:nvPr/>
          </p:nvCxnSpPr>
          <p:spPr>
            <a:xfrm flipV="1">
              <a:off x="4265034" y="2668325"/>
              <a:ext cx="819059" cy="826426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546C2C-1432-7669-A776-4BDF329210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8248" y="3521067"/>
              <a:ext cx="103285" cy="425420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BFA2829-9536-E050-DA2F-58FAAAB713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68283" y="3417748"/>
              <a:ext cx="103285" cy="425420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C2BB43-0C9C-1DAA-63FA-62F699AFF5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2177" y="3359657"/>
              <a:ext cx="103285" cy="425420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017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1D597CD934742BF84A18F85FC4C2A" ma:contentTypeVersion="4" ma:contentTypeDescription="Create a new document." ma:contentTypeScope="" ma:versionID="b03a3e399e6a068ff830a9cc395282cb">
  <xsd:schema xmlns:xsd="http://www.w3.org/2001/XMLSchema" xmlns:xs="http://www.w3.org/2001/XMLSchema" xmlns:p="http://schemas.microsoft.com/office/2006/metadata/properties" xmlns:ns2="0c4f7029-9054-4209-91a2-063e86a41ee8" targetNamespace="http://schemas.microsoft.com/office/2006/metadata/properties" ma:root="true" ma:fieldsID="a9f40f80d15e8bbd0f814623bf8dcc71" ns2:_="">
    <xsd:import namespace="0c4f7029-9054-4209-91a2-063e86a41e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4f7029-9054-4209-91a2-063e86a41e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B60328-D43C-4541-AC77-4E139A26A8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E2B58B-BBB3-4EBF-9E1E-388B0E87E9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8EAF015-AC9E-4466-9A9F-1F1A3DC44B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4f7029-9054-4209-91a2-063e86a41e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277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10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Semplicita Pro</vt:lpstr>
      <vt:lpstr>Semplicita Pro Medium</vt:lpstr>
      <vt:lpstr>Semplicita Pro Semibold</vt:lpstr>
      <vt:lpstr>Office Theme</vt:lpstr>
      <vt:lpstr>Custom Design</vt:lpstr>
      <vt:lpstr>1_Custom Design</vt:lpstr>
      <vt:lpstr>2_Custom Design</vt:lpstr>
      <vt:lpstr>8_Custom Design</vt:lpstr>
      <vt:lpstr>7_Custom Design</vt:lpstr>
      <vt:lpstr>6_Custom Design</vt:lpstr>
      <vt:lpstr>9_Custom Design</vt:lpstr>
      <vt:lpstr>5_Custom Design</vt:lpstr>
      <vt:lpstr>4_Custom Design</vt:lpstr>
      <vt:lpstr>3_Custom Design</vt:lpstr>
      <vt:lpstr>PowerPoint Presentation</vt:lpstr>
      <vt:lpstr>Streams</vt:lpstr>
      <vt:lpstr>PowerPoint Presentation</vt:lpstr>
      <vt:lpstr>Lakes</vt:lpstr>
      <vt:lpstr>What similarities do a river and a stream share? </vt:lpstr>
      <vt:lpstr>What differences do a river and a stream have? </vt:lpstr>
      <vt:lpstr>PowerPoint Presentation</vt:lpstr>
      <vt:lpstr>Let's Practice!  Are all the blue lines streams, rivers, or lakes?</vt:lpstr>
      <vt:lpstr>Let's Practice!  Are all the thin blue lines streams, rivers, or lakes?</vt:lpstr>
      <vt:lpstr>Let's go compare rivers and streams at The Tennessee Aquarium!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Swartz</dc:creator>
  <cp:lastModifiedBy>Stephanie Soto</cp:lastModifiedBy>
  <cp:revision>1281</cp:revision>
  <dcterms:created xsi:type="dcterms:W3CDTF">2023-07-14T13:12:28Z</dcterms:created>
  <dcterms:modified xsi:type="dcterms:W3CDTF">2024-12-16T15:24:21Z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0x010100CC71D597CD934742BF84A18F85FC4C2A</vt:lpwstr>
  </property>
  <property fmtid="{D5CDD505-2E9C-101B-9397-08002B2CF9AE}" pid="3" name="Order">
    <vt:r8>4100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