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756" r:id="rId8"/>
    <p:sldMasterId id="2147483744" r:id="rId9"/>
    <p:sldMasterId id="2147483732" r:id="rId10"/>
    <p:sldMasterId id="2147483768" r:id="rId11"/>
    <p:sldMasterId id="2147483720" r:id="rId12"/>
    <p:sldMasterId id="2147483708" r:id="rId13"/>
    <p:sldMasterId id="2147483696" r:id="rId14"/>
  </p:sldMasterIdLst>
  <p:sldIdLst>
    <p:sldId id="256" r:id="rId15"/>
    <p:sldId id="274" r:id="rId16"/>
    <p:sldId id="269" r:id="rId17"/>
    <p:sldId id="264" r:id="rId18"/>
    <p:sldId id="270" r:id="rId19"/>
    <p:sldId id="273" r:id="rId20"/>
    <p:sldId id="271" r:id="rId21"/>
    <p:sldId id="27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1CA65-6338-41F4-C2B4-A39ACEAF875C}" name="Stephanie Soto" initials="SS" userId="wiFTzmqpkah+4clAjpXzvWSm86sMOkTalJ4BS9SaMtY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D9EE1-46A0-4817-84DE-E34FB032202A}" v="9" dt="2024-07-15T16:10:49.2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Soto" userId="wiFTzmqpkah+4clAjpXzvWSm86sMOkTalJ4BS9SaMtY=" providerId="None" clId="Web-{05C8E101-9541-4654-B33C-194B6D2576B8}"/>
    <pc:docChg chg="mod addSld delSld modSld sldOrd">
      <pc:chgData name="Stephanie Soto" userId="wiFTzmqpkah+4clAjpXzvWSm86sMOkTalJ4BS9SaMtY=" providerId="None" clId="Web-{05C8E101-9541-4654-B33C-194B6D2576B8}" dt="2024-07-13T06:56:58.666" v="670" actId="1076"/>
      <pc:docMkLst>
        <pc:docMk/>
      </pc:docMkLst>
      <pc:sldChg chg="addSp delSp modSp">
        <pc:chgData name="Stephanie Soto" userId="wiFTzmqpkah+4clAjpXzvWSm86sMOkTalJ4BS9SaMtY=" providerId="None" clId="Web-{05C8E101-9541-4654-B33C-194B6D2576B8}" dt="2024-07-13T06:03:04.636" v="240" actId="1076"/>
        <pc:sldMkLst>
          <pc:docMk/>
          <pc:sldMk cId="3537125017" sldId="256"/>
        </pc:sldMkLst>
        <pc:spChg chg="mod">
          <ac:chgData name="Stephanie Soto" userId="wiFTzmqpkah+4clAjpXzvWSm86sMOkTalJ4BS9SaMtY=" providerId="None" clId="Web-{05C8E101-9541-4654-B33C-194B6D2576B8}" dt="2024-07-13T06:03:04.636" v="240" actId="1076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Stephanie Soto" userId="wiFTzmqpkah+4clAjpXzvWSm86sMOkTalJ4BS9SaMtY=" providerId="None" clId="Web-{05C8E101-9541-4654-B33C-194B6D2576B8}" dt="2024-07-13T05:55:53.061" v="93" actId="1076"/>
          <ac:spMkLst>
            <pc:docMk/>
            <pc:sldMk cId="3537125017" sldId="256"/>
            <ac:spMk id="7" creationId="{154560C9-6884-E613-55B3-0E9B09A2ECCB}"/>
          </ac:spMkLst>
        </pc:spChg>
        <pc:picChg chg="del">
          <ac:chgData name="Stephanie Soto" userId="wiFTzmqpkah+4clAjpXzvWSm86sMOkTalJ4BS9SaMtY=" providerId="None" clId="Web-{05C8E101-9541-4654-B33C-194B6D2576B8}" dt="2024-07-13T05:52:17.025" v="2"/>
          <ac:picMkLst>
            <pc:docMk/>
            <pc:sldMk cId="3537125017" sldId="256"/>
            <ac:picMk id="2" creationId="{3E421BDE-402A-53B8-71EA-EF89A9E1E49B}"/>
          </ac:picMkLst>
        </pc:picChg>
        <pc:picChg chg="add mod">
          <ac:chgData name="Stephanie Soto" userId="wiFTzmqpkah+4clAjpXzvWSm86sMOkTalJ4BS9SaMtY=" providerId="None" clId="Web-{05C8E101-9541-4654-B33C-194B6D2576B8}" dt="2024-07-13T06:02:42.682" v="236" actId="1076"/>
          <ac:picMkLst>
            <pc:docMk/>
            <pc:sldMk cId="3537125017" sldId="256"/>
            <ac:picMk id="3" creationId="{8655C617-A87E-F32E-ABFB-D185972E0829}"/>
          </ac:picMkLst>
        </pc:picChg>
        <pc:picChg chg="del">
          <ac:chgData name="Stephanie Soto" userId="wiFTzmqpkah+4clAjpXzvWSm86sMOkTalJ4BS9SaMtY=" providerId="None" clId="Web-{05C8E101-9541-4654-B33C-194B6D2576B8}" dt="2024-07-13T05:52:18.838" v="3"/>
          <ac:picMkLst>
            <pc:docMk/>
            <pc:sldMk cId="3537125017" sldId="256"/>
            <ac:picMk id="4" creationId="{0E502BCF-665F-6E92-D3B5-A6CC0E78C348}"/>
          </ac:picMkLst>
        </pc:picChg>
        <pc:picChg chg="del">
          <ac:chgData name="Stephanie Soto" userId="wiFTzmqpkah+4clAjpXzvWSm86sMOkTalJ4BS9SaMtY=" providerId="None" clId="Web-{05C8E101-9541-4654-B33C-194B6D2576B8}" dt="2024-07-13T05:52:20.947" v="4"/>
          <ac:picMkLst>
            <pc:docMk/>
            <pc:sldMk cId="3537125017" sldId="256"/>
            <ac:picMk id="6" creationId="{F90F4D42-0C77-80D4-15FA-0B9D74B6098D}"/>
          </ac:picMkLst>
        </pc:picChg>
      </pc:sldChg>
      <pc:sldChg chg="modSp">
        <pc:chgData name="Stephanie Soto" userId="wiFTzmqpkah+4clAjpXzvWSm86sMOkTalJ4BS9SaMtY=" providerId="None" clId="Web-{05C8E101-9541-4654-B33C-194B6D2576B8}" dt="2024-07-13T06:30:45.060" v="495" actId="14100"/>
        <pc:sldMkLst>
          <pc:docMk/>
          <pc:sldMk cId="1246448836" sldId="264"/>
        </pc:sldMkLst>
        <pc:spChg chg="mod">
          <ac:chgData name="Stephanie Soto" userId="wiFTzmqpkah+4clAjpXzvWSm86sMOkTalJ4BS9SaMtY=" providerId="None" clId="Web-{05C8E101-9541-4654-B33C-194B6D2576B8}" dt="2024-07-13T06:30:38.967" v="494" actId="1076"/>
          <ac:spMkLst>
            <pc:docMk/>
            <pc:sldMk cId="1246448836" sldId="264"/>
            <ac:spMk id="10" creationId="{00000000-0000-0000-0000-000000000000}"/>
          </ac:spMkLst>
        </pc:spChg>
        <pc:picChg chg="mod">
          <ac:chgData name="Stephanie Soto" userId="wiFTzmqpkah+4clAjpXzvWSm86sMOkTalJ4BS9SaMtY=" providerId="None" clId="Web-{05C8E101-9541-4654-B33C-194B6D2576B8}" dt="2024-07-13T06:30:45.060" v="495" actId="14100"/>
          <ac:picMkLst>
            <pc:docMk/>
            <pc:sldMk cId="1246448836" sldId="264"/>
            <ac:picMk id="4" creationId="{92FFF295-FAE1-0AF8-EDAE-139215465FC9}"/>
          </ac:picMkLst>
        </pc:picChg>
      </pc:sldChg>
      <pc:sldChg chg="addCm">
        <pc:chgData name="Stephanie Soto" userId="wiFTzmqpkah+4clAjpXzvWSm86sMOkTalJ4BS9SaMtY=" providerId="None" clId="Web-{05C8E101-9541-4654-B33C-194B6D2576B8}" dt="2024-07-13T05:46:08.109" v="1"/>
        <pc:sldMkLst>
          <pc:docMk/>
          <pc:sldMk cId="3369150852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5:46:08.109" v="1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">
        <pc:chgData name="Stephanie Soto" userId="wiFTzmqpkah+4clAjpXzvWSm86sMOkTalJ4BS9SaMtY=" providerId="None" clId="Web-{05C8E101-9541-4654-B33C-194B6D2576B8}" dt="2024-07-13T06:35:41.832" v="540"/>
        <pc:sldMkLst>
          <pc:docMk/>
          <pc:sldMk cId="628719706" sldId="267"/>
        </pc:sldMkLst>
      </pc:sldChg>
      <pc:sldChg chg="addSp delSp modSp addCm">
        <pc:chgData name="Stephanie Soto" userId="wiFTzmqpkah+4clAjpXzvWSm86sMOkTalJ4BS9SaMtY=" providerId="None" clId="Web-{05C8E101-9541-4654-B33C-194B6D2576B8}" dt="2024-07-13T06:23:23.922" v="345" actId="1076"/>
        <pc:sldMkLst>
          <pc:docMk/>
          <pc:sldMk cId="4189836023" sldId="269"/>
        </pc:sldMkLst>
        <pc:spChg chg="add mod">
          <ac:chgData name="Stephanie Soto" userId="wiFTzmqpkah+4clAjpXzvWSm86sMOkTalJ4BS9SaMtY=" providerId="None" clId="Web-{05C8E101-9541-4654-B33C-194B6D2576B8}" dt="2024-07-13T06:06:26.700" v="254" actId="20577"/>
          <ac:spMkLst>
            <pc:docMk/>
            <pc:sldMk cId="4189836023" sldId="269"/>
            <ac:spMk id="2" creationId="{8249481C-76BE-3AE7-B444-EFA215E77726}"/>
          </ac:spMkLst>
        </pc:spChg>
        <pc:spChg chg="del">
          <ac:chgData name="Stephanie Soto" userId="wiFTzmqpkah+4clAjpXzvWSm86sMOkTalJ4BS9SaMtY=" providerId="None" clId="Web-{05C8E101-9541-4654-B33C-194B6D2576B8}" dt="2024-07-13T06:05:56.528" v="248"/>
          <ac:spMkLst>
            <pc:docMk/>
            <pc:sldMk cId="4189836023" sldId="269"/>
            <ac:spMk id="8" creationId="{9B7181F0-B72B-2520-A3E4-85464705ED80}"/>
          </ac:spMkLst>
        </pc:spChg>
        <pc:spChg chg="mod">
          <ac:chgData name="Stephanie Soto" userId="wiFTzmqpkah+4clAjpXzvWSm86sMOkTalJ4BS9SaMtY=" providerId="None" clId="Web-{05C8E101-9541-4654-B33C-194B6D2576B8}" dt="2024-07-13T06:06:33.715" v="255" actId="20577"/>
          <ac:spMkLst>
            <pc:docMk/>
            <pc:sldMk cId="4189836023" sldId="269"/>
            <ac:spMk id="10" creationId="{6712E738-A3C3-DCFE-2C25-94412A250139}"/>
          </ac:spMkLst>
        </pc:spChg>
        <pc:picChg chg="add mod">
          <ac:chgData name="Stephanie Soto" userId="wiFTzmqpkah+4clAjpXzvWSm86sMOkTalJ4BS9SaMtY=" providerId="None" clId="Web-{05C8E101-9541-4654-B33C-194B6D2576B8}" dt="2024-07-13T06:17:44.484" v="318" actId="1076"/>
          <ac:picMkLst>
            <pc:docMk/>
            <pc:sldMk cId="4189836023" sldId="269"/>
            <ac:picMk id="3" creationId="{1AC90021-494F-14C4-2703-DA038AC580F1}"/>
          </ac:picMkLst>
        </pc:picChg>
        <pc:picChg chg="add mod modCrop">
          <ac:chgData name="Stephanie Soto" userId="wiFTzmqpkah+4clAjpXzvWSm86sMOkTalJ4BS9SaMtY=" providerId="None" clId="Web-{05C8E101-9541-4654-B33C-194B6D2576B8}" dt="2024-07-13T06:23:16.250" v="343" actId="1076"/>
          <ac:picMkLst>
            <pc:docMk/>
            <pc:sldMk cId="4189836023" sldId="269"/>
            <ac:picMk id="4" creationId="{12E01E6E-5B0F-B072-B8FB-C72330A326F2}"/>
          </ac:picMkLst>
        </pc:picChg>
        <pc:picChg chg="del mod">
          <ac:chgData name="Stephanie Soto" userId="wiFTzmqpkah+4clAjpXzvWSm86sMOkTalJ4BS9SaMtY=" providerId="None" clId="Web-{05C8E101-9541-4654-B33C-194B6D2576B8}" dt="2024-07-13T06:13:14.622" v="296"/>
          <ac:picMkLst>
            <pc:docMk/>
            <pc:sldMk cId="4189836023" sldId="269"/>
            <ac:picMk id="5" creationId="{869106B9-DB13-CCFC-AD45-7EFB3E9B494B}"/>
          </ac:picMkLst>
        </pc:picChg>
        <pc:picChg chg="mod">
          <ac:chgData name="Stephanie Soto" userId="wiFTzmqpkah+4clAjpXzvWSm86sMOkTalJ4BS9SaMtY=" providerId="None" clId="Web-{05C8E101-9541-4654-B33C-194B6D2576B8}" dt="2024-07-13T06:17:08.218" v="313" actId="14100"/>
          <ac:picMkLst>
            <pc:docMk/>
            <pc:sldMk cId="4189836023" sldId="269"/>
            <ac:picMk id="6" creationId="{25CBE78B-501A-555B-4B34-8381BDA3CF6B}"/>
          </ac:picMkLst>
        </pc:picChg>
        <pc:picChg chg="mod">
          <ac:chgData name="Stephanie Soto" userId="wiFTzmqpkah+4clAjpXzvWSm86sMOkTalJ4BS9SaMtY=" providerId="None" clId="Web-{05C8E101-9541-4654-B33C-194B6D2576B8}" dt="2024-07-13T06:17:24.952" v="315" actId="1076"/>
          <ac:picMkLst>
            <pc:docMk/>
            <pc:sldMk cId="4189836023" sldId="269"/>
            <ac:picMk id="7" creationId="{53678D40-8A2F-A1C1-C315-A374448A49E7}"/>
          </ac:picMkLst>
        </pc:picChg>
        <pc:picChg chg="mod">
          <ac:chgData name="Stephanie Soto" userId="wiFTzmqpkah+4clAjpXzvWSm86sMOkTalJ4BS9SaMtY=" providerId="None" clId="Web-{05C8E101-9541-4654-B33C-194B6D2576B8}" dt="2024-07-13T06:17:32.530" v="317" actId="1076"/>
          <ac:picMkLst>
            <pc:docMk/>
            <pc:sldMk cId="4189836023" sldId="269"/>
            <ac:picMk id="11" creationId="{9165424E-CB0F-8CB6-8FB4-605FA161BB06}"/>
          </ac:picMkLst>
        </pc:picChg>
        <pc:picChg chg="mod">
          <ac:chgData name="Stephanie Soto" userId="wiFTzmqpkah+4clAjpXzvWSm86sMOkTalJ4BS9SaMtY=" providerId="None" clId="Web-{05C8E101-9541-4654-B33C-194B6D2576B8}" dt="2024-07-13T06:23:07.969" v="342" actId="1076"/>
          <ac:picMkLst>
            <pc:docMk/>
            <pc:sldMk cId="4189836023" sldId="269"/>
            <ac:picMk id="12" creationId="{B82AB438-7F0E-B26F-C143-FD79D693805D}"/>
          </ac:picMkLst>
        </pc:picChg>
        <pc:picChg chg="mod">
          <ac:chgData name="Stephanie Soto" userId="wiFTzmqpkah+4clAjpXzvWSm86sMOkTalJ4BS9SaMtY=" providerId="None" clId="Web-{05C8E101-9541-4654-B33C-194B6D2576B8}" dt="2024-07-13T06:17:28.530" v="316" actId="1076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Stephanie Soto" userId="wiFTzmqpkah+4clAjpXzvWSm86sMOkTalJ4BS9SaMtY=" providerId="None" clId="Web-{05C8E101-9541-4654-B33C-194B6D2576B8}" dt="2024-07-13T06:21:36.484" v="329"/>
          <ac:picMkLst>
            <pc:docMk/>
            <pc:sldMk cId="4189836023" sldId="269"/>
            <ac:picMk id="19" creationId="{F04AFDF3-0672-C784-8F1F-F59BE21D7259}"/>
          </ac:picMkLst>
        </pc:picChg>
        <pc:picChg chg="mod">
          <ac:chgData name="Stephanie Soto" userId="wiFTzmqpkah+4clAjpXzvWSm86sMOkTalJ4BS9SaMtY=" providerId="None" clId="Web-{05C8E101-9541-4654-B33C-194B6D2576B8}" dt="2024-07-13T06:23:23.922" v="345" actId="1076"/>
          <ac:picMkLst>
            <pc:docMk/>
            <pc:sldMk cId="4189836023" sldId="269"/>
            <ac:picMk id="20" creationId="{982639C6-0615-A8C8-5A5A-4A82190F1527}"/>
          </ac:picMkLst>
        </pc:picChg>
        <pc:picChg chg="mod">
          <ac:chgData name="Stephanie Soto" userId="wiFTzmqpkah+4clAjpXzvWSm86sMOkTalJ4BS9SaMtY=" providerId="None" clId="Web-{05C8E101-9541-4654-B33C-194B6D2576B8}" dt="2024-07-13T06:23:21.266" v="344" actId="1076"/>
          <ac:picMkLst>
            <pc:docMk/>
            <pc:sldMk cId="4189836023" sldId="269"/>
            <ac:picMk id="21" creationId="{F8666468-FC09-4C3F-042D-1C07C17EAF20}"/>
          </ac:picMkLst>
        </pc:picChg>
        <pc:picChg chg="mod">
          <ac:chgData name="Stephanie Soto" userId="wiFTzmqpkah+4clAjpXzvWSm86sMOkTalJ4BS9SaMtY=" providerId="None" clId="Web-{05C8E101-9541-4654-B33C-194B6D2576B8}" dt="2024-07-13T06:22:57.625" v="340" actId="1076"/>
          <ac:picMkLst>
            <pc:docMk/>
            <pc:sldMk cId="4189836023" sldId="269"/>
            <ac:picMk id="22" creationId="{8CCA38A2-9C45-92B7-452D-3F5217377B74}"/>
          </ac:picMkLst>
        </pc:picChg>
        <pc:picChg chg="mod">
          <ac:chgData name="Stephanie Soto" userId="wiFTzmqpkah+4clAjpXzvWSm86sMOkTalJ4BS9SaMtY=" providerId="None" clId="Web-{05C8E101-9541-4654-B33C-194B6D2576B8}" dt="2024-07-13T06:23:02.516" v="341" actId="1076"/>
          <ac:picMkLst>
            <pc:docMk/>
            <pc:sldMk cId="4189836023" sldId="269"/>
            <ac:picMk id="23" creationId="{4D7D031E-B39B-07FB-1862-D1DBE612EF9B}"/>
          </ac:picMkLst>
        </pc:picChg>
        <pc:cxnChg chg="mod">
          <ac:chgData name="Stephanie Soto" userId="wiFTzmqpkah+4clAjpXzvWSm86sMOkTalJ4BS9SaMtY=" providerId="None" clId="Web-{05C8E101-9541-4654-B33C-194B6D2576B8}" dt="2024-07-13T06:06:50.075" v="256"/>
          <ac:cxnSpMkLst>
            <pc:docMk/>
            <pc:sldMk cId="4189836023" sldId="269"/>
            <ac:cxnSpMk id="24" creationId="{E2B33DEB-EB09-C40F-D491-4FFBCF66E6B3}"/>
          </ac:cxnSpMkLst>
        </pc:cxnChg>
        <pc:cxnChg chg="mod">
          <ac:chgData name="Stephanie Soto" userId="wiFTzmqpkah+4clAjpXzvWSm86sMOkTalJ4BS9SaMtY=" providerId="None" clId="Web-{05C8E101-9541-4654-B33C-194B6D2576B8}" dt="2024-07-13T06:06:55.294" v="257"/>
          <ac:cxnSpMkLst>
            <pc:docMk/>
            <pc:sldMk cId="4189836023" sldId="269"/>
            <ac:cxnSpMk id="25" creationId="{A6AB237F-6434-4BE2-E017-FB0795CC298F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6:05:12.199" v="241"/>
              <pc2:cmMkLst xmlns:pc2="http://schemas.microsoft.com/office/powerpoint/2019/9/main/command">
                <pc:docMk/>
                <pc:sldMk cId="4189836023" sldId="269"/>
                <pc2:cmMk id="{01E411C7-31EE-465F-84F5-1B2E45365ED8}"/>
              </pc2:cmMkLst>
            </pc226:cmChg>
          </p:ext>
        </pc:extLst>
      </pc:sldChg>
      <pc:sldChg chg="delSp modSp">
        <pc:chgData name="Stephanie Soto" userId="wiFTzmqpkah+4clAjpXzvWSm86sMOkTalJ4BS9SaMtY=" providerId="None" clId="Web-{05C8E101-9541-4654-B33C-194B6D2576B8}" dt="2024-07-13T06:35:17.847" v="537" actId="1076"/>
        <pc:sldMkLst>
          <pc:docMk/>
          <pc:sldMk cId="1975064152" sldId="270"/>
        </pc:sldMkLst>
        <pc:spChg chg="mod">
          <ac:chgData name="Stephanie Soto" userId="wiFTzmqpkah+4clAjpXzvWSm86sMOkTalJ4BS9SaMtY=" providerId="None" clId="Web-{05C8E101-9541-4654-B33C-194B6D2576B8}" dt="2024-07-13T06:35:05.504" v="534" actId="1076"/>
          <ac:spMkLst>
            <pc:docMk/>
            <pc:sldMk cId="1975064152" sldId="270"/>
            <ac:spMk id="2" creationId="{1D004395-CC49-05B1-4A26-330EEB900C42}"/>
          </ac:spMkLst>
        </pc:spChg>
        <pc:picChg chg="mod modCrop">
          <ac:chgData name="Stephanie Soto" userId="wiFTzmqpkah+4clAjpXzvWSm86sMOkTalJ4BS9SaMtY=" providerId="None" clId="Web-{05C8E101-9541-4654-B33C-194B6D2576B8}" dt="2024-07-13T06:35:02.923" v="533" actId="1076"/>
          <ac:picMkLst>
            <pc:docMk/>
            <pc:sldMk cId="1975064152" sldId="270"/>
            <ac:picMk id="4" creationId="{1CFF3EF4-5ADD-06CE-A3B1-6551AE2AE443}"/>
          </ac:picMkLst>
        </pc:picChg>
        <pc:picChg chg="mod">
          <ac:chgData name="Stephanie Soto" userId="wiFTzmqpkah+4clAjpXzvWSm86sMOkTalJ4BS9SaMtY=" providerId="None" clId="Web-{05C8E101-9541-4654-B33C-194B6D2576B8}" dt="2024-07-13T06:35:17.847" v="537" actId="1076"/>
          <ac:picMkLst>
            <pc:docMk/>
            <pc:sldMk cId="1975064152" sldId="270"/>
            <ac:picMk id="5" creationId="{EFFBD4A6-E817-F0BC-4CA4-88C46F0C5E74}"/>
          </ac:picMkLst>
        </pc:picChg>
        <pc:picChg chg="mod">
          <ac:chgData name="Stephanie Soto" userId="wiFTzmqpkah+4clAjpXzvWSm86sMOkTalJ4BS9SaMtY=" providerId="None" clId="Web-{05C8E101-9541-4654-B33C-194B6D2576B8}" dt="2024-07-13T06:35:10.675" v="535" actId="1076"/>
          <ac:picMkLst>
            <pc:docMk/>
            <pc:sldMk cId="1975064152" sldId="270"/>
            <ac:picMk id="6" creationId="{982E9961-08F1-B6B9-3E7E-C86C8CEF90D2}"/>
          </ac:picMkLst>
        </pc:picChg>
        <pc:picChg chg="del">
          <ac:chgData name="Stephanie Soto" userId="wiFTzmqpkah+4clAjpXzvWSm86sMOkTalJ4BS9SaMtY=" providerId="None" clId="Web-{05C8E101-9541-4654-B33C-194B6D2576B8}" dt="2024-07-13T06:32:29.811" v="508"/>
          <ac:picMkLst>
            <pc:docMk/>
            <pc:sldMk cId="1975064152" sldId="270"/>
            <ac:picMk id="7" creationId="{0DD38421-133D-C9FB-24A3-53E8FEE9EA01}"/>
          </ac:picMkLst>
        </pc:picChg>
      </pc:sldChg>
      <pc:sldChg chg="addSp delSp modSp">
        <pc:chgData name="Stephanie Soto" userId="wiFTzmqpkah+4clAjpXzvWSm86sMOkTalJ4BS9SaMtY=" providerId="None" clId="Web-{05C8E101-9541-4654-B33C-194B6D2576B8}" dt="2024-07-13T06:50:21.813" v="611"/>
        <pc:sldMkLst>
          <pc:docMk/>
          <pc:sldMk cId="1100805213" sldId="271"/>
        </pc:sldMkLst>
        <pc:spChg chg="mod">
          <ac:chgData name="Stephanie Soto" userId="wiFTzmqpkah+4clAjpXzvWSm86sMOkTalJ4BS9SaMtY=" providerId="None" clId="Web-{05C8E101-9541-4654-B33C-194B6D2576B8}" dt="2024-07-13T06:47:49.593" v="599" actId="1076"/>
          <ac:spMkLst>
            <pc:docMk/>
            <pc:sldMk cId="1100805213" sldId="271"/>
            <ac:spMk id="2" creationId="{09947D16-438D-22EE-1CDA-F4231BED52EE}"/>
          </ac:spMkLst>
        </pc:spChg>
        <pc:picChg chg="add mod modCrop">
          <ac:chgData name="Stephanie Soto" userId="wiFTzmqpkah+4clAjpXzvWSm86sMOkTalJ4BS9SaMtY=" providerId="None" clId="Web-{05C8E101-9541-4654-B33C-194B6D2576B8}" dt="2024-07-13T06:50:21.813" v="611"/>
          <ac:picMkLst>
            <pc:docMk/>
            <pc:sldMk cId="1100805213" sldId="271"/>
            <ac:picMk id="3" creationId="{90241599-C576-ACB2-218A-FA8DD5240784}"/>
          </ac:picMkLst>
        </pc:picChg>
        <pc:picChg chg="mod">
          <ac:chgData name="Stephanie Soto" userId="wiFTzmqpkah+4clAjpXzvWSm86sMOkTalJ4BS9SaMtY=" providerId="None" clId="Web-{05C8E101-9541-4654-B33C-194B6D2576B8}" dt="2024-07-13T06:47:57.390" v="601" actId="1076"/>
          <ac:picMkLst>
            <pc:docMk/>
            <pc:sldMk cId="1100805213" sldId="271"/>
            <ac:picMk id="4" creationId="{AC1E65C3-4D04-5B14-CB84-04F5A499B8DA}"/>
          </ac:picMkLst>
        </pc:picChg>
        <pc:picChg chg="del mod">
          <ac:chgData name="Stephanie Soto" userId="wiFTzmqpkah+4clAjpXzvWSm86sMOkTalJ4BS9SaMtY=" providerId="None" clId="Web-{05C8E101-9541-4654-B33C-194B6D2576B8}" dt="2024-07-13T06:48:08.375" v="604"/>
          <ac:picMkLst>
            <pc:docMk/>
            <pc:sldMk cId="1100805213" sldId="271"/>
            <ac:picMk id="5" creationId="{475FD425-4F8F-60B3-BDCA-827F027AFE09}"/>
          </ac:picMkLst>
        </pc:picChg>
        <pc:picChg chg="mod">
          <ac:chgData name="Stephanie Soto" userId="wiFTzmqpkah+4clAjpXzvWSm86sMOkTalJ4BS9SaMtY=" providerId="None" clId="Web-{05C8E101-9541-4654-B33C-194B6D2576B8}" dt="2024-07-13T06:48:05.469" v="603" actId="1076"/>
          <ac:picMkLst>
            <pc:docMk/>
            <pc:sldMk cId="1100805213" sldId="271"/>
            <ac:picMk id="6" creationId="{7C3DC7C8-F4B2-FEED-D134-0D97B45BA29D}"/>
          </ac:picMkLst>
        </pc:picChg>
      </pc:sldChg>
      <pc:sldChg chg="delSp modSp">
        <pc:chgData name="Stephanie Soto" userId="wiFTzmqpkah+4clAjpXzvWSm86sMOkTalJ4BS9SaMtY=" providerId="None" clId="Web-{05C8E101-9541-4654-B33C-194B6D2576B8}" dt="2024-07-13T06:56:58.666" v="670" actId="1076"/>
        <pc:sldMkLst>
          <pc:docMk/>
          <pc:sldMk cId="2254834353" sldId="272"/>
        </pc:sldMkLst>
        <pc:spChg chg="mod">
          <ac:chgData name="Stephanie Soto" userId="wiFTzmqpkah+4clAjpXzvWSm86sMOkTalJ4BS9SaMtY=" providerId="None" clId="Web-{05C8E101-9541-4654-B33C-194B6D2576B8}" dt="2024-07-13T06:50:35.001" v="614" actId="20577"/>
          <ac:spMkLst>
            <pc:docMk/>
            <pc:sldMk cId="2254834353" sldId="272"/>
            <ac:spMk id="2" creationId="{36D87098-2CD8-1F68-B50E-6CD5F84AC212}"/>
          </ac:spMkLst>
        </pc:spChg>
        <pc:picChg chg="mod">
          <ac:chgData name="Stephanie Soto" userId="wiFTzmqpkah+4clAjpXzvWSm86sMOkTalJ4BS9SaMtY=" providerId="None" clId="Web-{05C8E101-9541-4654-B33C-194B6D2576B8}" dt="2024-07-13T06:56:31.790" v="664" actId="1076"/>
          <ac:picMkLst>
            <pc:docMk/>
            <pc:sldMk cId="2254834353" sldId="272"/>
            <ac:picMk id="6" creationId="{8468F406-11E4-78E2-DF32-6E11D4725FFC}"/>
          </ac:picMkLst>
        </pc:picChg>
        <pc:picChg chg="mod ord">
          <ac:chgData name="Stephanie Soto" userId="wiFTzmqpkah+4clAjpXzvWSm86sMOkTalJ4BS9SaMtY=" providerId="None" clId="Web-{05C8E101-9541-4654-B33C-194B6D2576B8}" dt="2024-07-13T06:56:50.009" v="668" actId="1076"/>
          <ac:picMkLst>
            <pc:docMk/>
            <pc:sldMk cId="2254834353" sldId="272"/>
            <ac:picMk id="7" creationId="{12228182-CA8E-3B48-386A-BABF9AFE9EFA}"/>
          </ac:picMkLst>
        </pc:picChg>
        <pc:picChg chg="mod">
          <ac:chgData name="Stephanie Soto" userId="wiFTzmqpkah+4clAjpXzvWSm86sMOkTalJ4BS9SaMtY=" providerId="None" clId="Web-{05C8E101-9541-4654-B33C-194B6D2576B8}" dt="2024-07-13T06:52:56.314" v="640" actId="14100"/>
          <ac:picMkLst>
            <pc:docMk/>
            <pc:sldMk cId="2254834353" sldId="272"/>
            <ac:picMk id="8" creationId="{997DB6E3-0126-5C16-5126-4202AC072BD7}"/>
          </ac:picMkLst>
        </pc:picChg>
        <pc:picChg chg="mod modCrop">
          <ac:chgData name="Stephanie Soto" userId="wiFTzmqpkah+4clAjpXzvWSm86sMOkTalJ4BS9SaMtY=" providerId="None" clId="Web-{05C8E101-9541-4654-B33C-194B6D2576B8}" dt="2024-07-13T06:56:58.666" v="670" actId="1076"/>
          <ac:picMkLst>
            <pc:docMk/>
            <pc:sldMk cId="2254834353" sldId="272"/>
            <ac:picMk id="9" creationId="{9EA0C749-05F0-6F55-3F75-2D83596C16DA}"/>
          </ac:picMkLst>
        </pc:picChg>
        <pc:picChg chg="mod">
          <ac:chgData name="Stephanie Soto" userId="wiFTzmqpkah+4clAjpXzvWSm86sMOkTalJ4BS9SaMtY=" providerId="None" clId="Web-{05C8E101-9541-4654-B33C-194B6D2576B8}" dt="2024-07-13T06:56:47.916" v="667" actId="1076"/>
          <ac:picMkLst>
            <pc:docMk/>
            <pc:sldMk cId="2254834353" sldId="272"/>
            <ac:picMk id="10" creationId="{486AD95C-38C1-7F56-DBAA-379927A520AC}"/>
          </ac:picMkLst>
        </pc:picChg>
        <pc:picChg chg="del mod">
          <ac:chgData name="Stephanie Soto" userId="wiFTzmqpkah+4clAjpXzvWSm86sMOkTalJ4BS9SaMtY=" providerId="None" clId="Web-{05C8E101-9541-4654-B33C-194B6D2576B8}" dt="2024-07-13T06:52:10.502" v="632"/>
          <ac:picMkLst>
            <pc:docMk/>
            <pc:sldMk cId="2254834353" sldId="272"/>
            <ac:picMk id="11" creationId="{D3255D2A-5876-C25B-280F-07D9CB7DD66F}"/>
          </ac:picMkLst>
        </pc:picChg>
      </pc:sldChg>
      <pc:sldChg chg="addSp delSp modSp add ord replId">
        <pc:chgData name="Stephanie Soto" userId="wiFTzmqpkah+4clAjpXzvWSm86sMOkTalJ4BS9SaMtY=" providerId="None" clId="Web-{05C8E101-9541-4654-B33C-194B6D2576B8}" dt="2024-07-13T06:46:31.716" v="585" actId="1076"/>
        <pc:sldMkLst>
          <pc:docMk/>
          <pc:sldMk cId="2096129789" sldId="273"/>
        </pc:sldMkLst>
        <pc:spChg chg="mod">
          <ac:chgData name="Stephanie Soto" userId="wiFTzmqpkah+4clAjpXzvWSm86sMOkTalJ4BS9SaMtY=" providerId="None" clId="Web-{05C8E101-9541-4654-B33C-194B6D2576B8}" dt="2024-07-13T06:46:02.591" v="581" actId="1076"/>
          <ac:spMkLst>
            <pc:docMk/>
            <pc:sldMk cId="2096129789" sldId="273"/>
            <ac:spMk id="10" creationId="{00000000-0000-0000-0000-000000000000}"/>
          </ac:spMkLst>
        </pc:spChg>
        <pc:picChg chg="add mod modCrop">
          <ac:chgData name="Stephanie Soto" userId="wiFTzmqpkah+4clAjpXzvWSm86sMOkTalJ4BS9SaMtY=" providerId="None" clId="Web-{05C8E101-9541-4654-B33C-194B6D2576B8}" dt="2024-07-13T06:46:31.716" v="585" actId="1076"/>
          <ac:picMkLst>
            <pc:docMk/>
            <pc:sldMk cId="2096129789" sldId="273"/>
            <ac:picMk id="2" creationId="{F48842A1-1311-656B-DCD9-47376739EB80}"/>
          </ac:picMkLst>
        </pc:picChg>
        <pc:picChg chg="add del mod">
          <ac:chgData name="Stephanie Soto" userId="wiFTzmqpkah+4clAjpXzvWSm86sMOkTalJ4BS9SaMtY=" providerId="None" clId="Web-{05C8E101-9541-4654-B33C-194B6D2576B8}" dt="2024-07-13T06:44:41.184" v="571"/>
          <ac:picMkLst>
            <pc:docMk/>
            <pc:sldMk cId="2096129789" sldId="273"/>
            <ac:picMk id="3" creationId="{F44080D8-E185-9318-0551-B6F8FA522FE8}"/>
          </ac:picMkLst>
        </pc:picChg>
        <pc:picChg chg="del">
          <ac:chgData name="Stephanie Soto" userId="wiFTzmqpkah+4clAjpXzvWSm86sMOkTalJ4BS9SaMtY=" providerId="None" clId="Web-{05C8E101-9541-4654-B33C-194B6D2576B8}" dt="2024-07-13T06:35:56.879" v="550"/>
          <ac:picMkLst>
            <pc:docMk/>
            <pc:sldMk cId="2096129789" sldId="273"/>
            <ac:picMk id="4" creationId="{92FFF295-FAE1-0AF8-EDAE-139215465FC9}"/>
          </ac:picMkLst>
        </pc:picChg>
      </pc:sldChg>
    </pc:docChg>
  </pc:docChgLst>
  <pc:docChgLst>
    <pc:chgData name="Abi Hunt" userId="SpwLjX39snCd85oT/o/3xAVwFhgMoRKAYkOX4MJasFk=" providerId="None" clId="Web-{48CD9EE1-46A0-4817-84DE-E34FB032202A}"/>
    <pc:docChg chg="modSld">
      <pc:chgData name="Abi Hunt" userId="SpwLjX39snCd85oT/o/3xAVwFhgMoRKAYkOX4MJasFk=" providerId="None" clId="Web-{48CD9EE1-46A0-4817-84DE-E34FB032202A}" dt="2024-07-15T16:10:49.247" v="7"/>
      <pc:docMkLst>
        <pc:docMk/>
      </pc:docMkLst>
      <pc:sldChg chg="addSp delSp modSp">
        <pc:chgData name="Abi Hunt" userId="SpwLjX39snCd85oT/o/3xAVwFhgMoRKAYkOX4MJasFk=" providerId="None" clId="Web-{48CD9EE1-46A0-4817-84DE-E34FB032202A}" dt="2024-07-15T16:10:49.247" v="7"/>
        <pc:sldMkLst>
          <pc:docMk/>
          <pc:sldMk cId="4189836023" sldId="269"/>
        </pc:sldMkLst>
        <pc:picChg chg="add mod">
          <ac:chgData name="Abi Hunt" userId="SpwLjX39snCd85oT/o/3xAVwFhgMoRKAYkOX4MJasFk=" providerId="None" clId="Web-{48CD9EE1-46A0-4817-84DE-E34FB032202A}" dt="2024-07-15T16:10:49.247" v="7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48CD9EE1-46A0-4817-84DE-E34FB032202A}" dt="2024-07-15T16:09:20.744" v="0"/>
          <ac:picMkLst>
            <pc:docMk/>
            <pc:sldMk cId="4189836023" sldId="269"/>
            <ac:picMk id="20" creationId="{982639C6-0615-A8C8-5A5A-4A82190F152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0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0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931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625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670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84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13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081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007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042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871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320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789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885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55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37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95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01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752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765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5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830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884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7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7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0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82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22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5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8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824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33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54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7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45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490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8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6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029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7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553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5357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94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02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41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56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2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98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7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22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23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399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9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96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043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70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3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635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38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5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78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732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684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62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31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676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71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45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22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071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534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628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01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218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9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5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007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99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393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814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8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52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489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331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43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226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757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4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463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27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355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5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392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816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62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753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645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525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335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27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0770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7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96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71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530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34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667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17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62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1053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176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9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9A12-3618-4F11-AB6A-C5F09A3269FB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-1"/>
            <a:ext cx="12205648" cy="686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1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4C340-975D-4E60-987B-C388D48C84E8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5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55F0-8BF2-4A5F-B55C-F8D80D6F9A30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9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D5E2-3474-442C-92E1-ECE5AB7D260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1ECD-3DDD-4D99-88C8-7F3BB9C2EB67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E5D-6026-490F-91D1-95FA867E056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3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FEE2-6D9B-4763-A422-98ED759AC43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1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7382D-DE45-4605-A02E-C01CF1DA9049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4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3228A-F18B-47F1-A119-A5B370CB60AD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4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3825-0232-4AE0-BB5A-BEFF9D6F3486}" type="datetimeFigureOut">
              <a:rPr lang="en-US" smtClean="0"/>
              <a:t>12/16/2024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 26" descr="img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7835" y="2157349"/>
            <a:ext cx="7436591" cy="21938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Semplicita Pro Semibold"/>
                <a:ea typeface="Motiva Sans Extrabold" panose="00000900000000000000" pitchFamily="2" charset="0"/>
              </a:rPr>
              <a:t>Is it Living or Non-living? </a:t>
            </a: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Semplicita Pro Semibold"/>
                <a:ea typeface="Motiva Sans Extrabold" panose="00000900000000000000" pitchFamily="2" charset="0"/>
              </a:rPr>
              <a:t>Let's find out! </a:t>
            </a: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4560C9-6884-E613-55B3-0E9B09A2ECCB}"/>
              </a:ext>
            </a:extLst>
          </p:cNvPr>
          <p:cNvSpPr txBox="1"/>
          <p:nvPr/>
        </p:nvSpPr>
        <p:spPr>
          <a:xfrm>
            <a:off x="3690594" y="6334780"/>
            <a:ext cx="51206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TN Standard K.LS1</a:t>
            </a:r>
          </a:p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Last Modified: Nov 2024</a:t>
            </a:r>
          </a:p>
        </p:txBody>
      </p:sp>
      <p:pic>
        <p:nvPicPr>
          <p:cNvPr id="3" name="Picture 2" descr="A fish with orange and black stripes&#10;&#10;Description automatically generated">
            <a:extLst>
              <a:ext uri="{FF2B5EF4-FFF2-40B4-BE49-F238E27FC236}">
                <a16:creationId xmlns:a16="http://schemas.microsoft.com/office/drawing/2014/main" id="{8655C617-A87E-F32E-ABFB-D185972E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101" y="2583"/>
            <a:ext cx="4733863" cy="6852834"/>
          </a:xfrm>
          <a:prstGeom prst="flowChartDelay">
            <a:avLst/>
          </a:prstGeom>
        </p:spPr>
      </p:pic>
    </p:spTree>
    <p:extLst>
      <p:ext uri="{BB962C8B-B14F-4D97-AF65-F5344CB8AC3E}">
        <p14:creationId xmlns:p14="http://schemas.microsoft.com/office/powerpoint/2010/main" val="3537125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5974607-622E-EA7E-8813-8A35F2EE2339}"/>
              </a:ext>
            </a:extLst>
          </p:cNvPr>
          <p:cNvSpPr txBox="1"/>
          <p:nvPr/>
        </p:nvSpPr>
        <p:spPr>
          <a:xfrm>
            <a:off x="407444" y="5901108"/>
            <a:ext cx="8059548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If the answer is yes to ALL questions, then</a:t>
            </a:r>
            <a:endParaRPr lang="en-US" dirty="0">
              <a:solidFill>
                <a:srgbClr val="006BB7"/>
              </a:solidFill>
              <a:latin typeface="Semplicita Pro" panose="02000000000000000000" pitchFamily="50" charset="0"/>
              <a:cs typeface="Calibri"/>
            </a:endParaRPr>
          </a:p>
          <a:p>
            <a:pPr algn="ctr"/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it is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  <a:cs typeface="Calibri"/>
              </a:rPr>
              <a:t>living</a:t>
            </a:r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!</a:t>
            </a:r>
            <a:endParaRPr lang="en-US" dirty="0">
              <a:solidFill>
                <a:srgbClr val="006BB7"/>
              </a:solidFill>
              <a:latin typeface="Semplicita Pro" panose="02000000000000000000" pitchFamily="50" charset="0"/>
              <a:cs typeface="Calibri" panose="020F0502020204030204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9E88330-2D63-4AF1-254B-DF1694B2D1C7}"/>
              </a:ext>
            </a:extLst>
          </p:cNvPr>
          <p:cNvGrpSpPr/>
          <p:nvPr/>
        </p:nvGrpSpPr>
        <p:grpSpPr>
          <a:xfrm>
            <a:off x="440955" y="1494506"/>
            <a:ext cx="2542478" cy="2477344"/>
            <a:chOff x="199767" y="1295746"/>
            <a:chExt cx="2542478" cy="24773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67E0638-658E-DA05-0C45-7D1E93672328}"/>
                </a:ext>
              </a:extLst>
            </p:cNvPr>
            <p:cNvSpPr txBox="1"/>
            <p:nvPr/>
          </p:nvSpPr>
          <p:spPr>
            <a:xfrm>
              <a:off x="199767" y="1295746"/>
              <a:ext cx="2397760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Eat?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0" name="Picture 9" descr="A cartoon of a cat eating from a bowl&#10;&#10;Description automatically generated">
              <a:extLst>
                <a:ext uri="{FF2B5EF4-FFF2-40B4-BE49-F238E27FC236}">
                  <a16:creationId xmlns:a16="http://schemas.microsoft.com/office/drawing/2014/main" id="{100A6211-1DDD-5CFC-E093-17342C039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67" t="22171" r="17537" b="26410"/>
            <a:stretch/>
          </p:blipFill>
          <p:spPr>
            <a:xfrm>
              <a:off x="199767" y="1450925"/>
              <a:ext cx="2542478" cy="2322165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D228271-B4E2-59F3-AF8B-CB0B07CB6107}"/>
              </a:ext>
            </a:extLst>
          </p:cNvPr>
          <p:cNvGrpSpPr/>
          <p:nvPr/>
        </p:nvGrpSpPr>
        <p:grpSpPr>
          <a:xfrm>
            <a:off x="2170515" y="3051684"/>
            <a:ext cx="4533405" cy="2837748"/>
            <a:chOff x="1591381" y="2967057"/>
            <a:chExt cx="4044462" cy="26376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48E1E2-672B-6064-49A9-123ED793029F}"/>
                </a:ext>
              </a:extLst>
            </p:cNvPr>
            <p:cNvSpPr txBox="1"/>
            <p:nvPr/>
          </p:nvSpPr>
          <p:spPr>
            <a:xfrm>
              <a:off x="1636998" y="4216030"/>
              <a:ext cx="1290839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Grow?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1" name="Picture 10" descr="A tree growing from seed to tree&#10;&#10;Description automatically generated">
              <a:extLst>
                <a:ext uri="{FF2B5EF4-FFF2-40B4-BE49-F238E27FC236}">
                  <a16:creationId xmlns:a16="http://schemas.microsoft.com/office/drawing/2014/main" id="{19F437DC-FDA2-92A6-DE03-49B99D03F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4" t="24256" r="7995" b="20393"/>
            <a:stretch/>
          </p:blipFill>
          <p:spPr>
            <a:xfrm>
              <a:off x="1591381" y="2967057"/>
              <a:ext cx="4044462" cy="263769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0DE18F-7E8B-C184-1171-C1569A21C7E3}"/>
              </a:ext>
            </a:extLst>
          </p:cNvPr>
          <p:cNvGrpSpPr/>
          <p:nvPr/>
        </p:nvGrpSpPr>
        <p:grpSpPr>
          <a:xfrm>
            <a:off x="8904665" y="275487"/>
            <a:ext cx="3034175" cy="2040517"/>
            <a:chOff x="8952467" y="1077554"/>
            <a:chExt cx="3034175" cy="204051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872E0D6-B78E-2876-A57A-DF98C9818097}"/>
                </a:ext>
              </a:extLst>
            </p:cNvPr>
            <p:cNvSpPr txBox="1"/>
            <p:nvPr/>
          </p:nvSpPr>
          <p:spPr>
            <a:xfrm>
              <a:off x="10116159" y="1077554"/>
              <a:ext cx="1870483" cy="64633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Have babies (reproduce)?</a:t>
              </a:r>
              <a:endParaRPr lang="en-US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2" name="Picture 11" descr="A duck with ducklings in a row&#10;&#10;Description automatically generated">
              <a:extLst>
                <a:ext uri="{FF2B5EF4-FFF2-40B4-BE49-F238E27FC236}">
                  <a16:creationId xmlns:a16="http://schemas.microsoft.com/office/drawing/2014/main" id="{736BAFD3-24B9-7FFD-FF10-A6AE869AA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66" t="23499" r="11324" b="25384"/>
            <a:stretch/>
          </p:blipFill>
          <p:spPr>
            <a:xfrm>
              <a:off x="8952467" y="1088296"/>
              <a:ext cx="3034175" cy="202977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B4283C-7D9A-A73B-9B08-92951E407550}"/>
              </a:ext>
            </a:extLst>
          </p:cNvPr>
          <p:cNvGrpSpPr/>
          <p:nvPr/>
        </p:nvGrpSpPr>
        <p:grpSpPr>
          <a:xfrm>
            <a:off x="3698156" y="598652"/>
            <a:ext cx="3955463" cy="2232702"/>
            <a:chOff x="3495562" y="526905"/>
            <a:chExt cx="3955463" cy="223270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5F16882-CB67-C4B3-A24C-2CC54640F028}"/>
                </a:ext>
              </a:extLst>
            </p:cNvPr>
            <p:cNvSpPr txBox="1"/>
            <p:nvPr/>
          </p:nvSpPr>
          <p:spPr>
            <a:xfrm>
              <a:off x="3495562" y="1342513"/>
              <a:ext cx="1883312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Move by itself?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3" name="Picture 12" descr="A cartoon of a dog running&#10;&#10;Description automatically generated">
              <a:extLst>
                <a:ext uri="{FF2B5EF4-FFF2-40B4-BE49-F238E27FC236}">
                  <a16:creationId xmlns:a16="http://schemas.microsoft.com/office/drawing/2014/main" id="{2BD2664F-BE9B-D737-93A5-2FD9A4626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6" t="23499" r="14752" b="26612"/>
            <a:stretch/>
          </p:blipFill>
          <p:spPr>
            <a:xfrm>
              <a:off x="4437218" y="526905"/>
              <a:ext cx="3013807" cy="2232702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F26428-25DE-B230-C042-4B9D949065EC}"/>
              </a:ext>
            </a:extLst>
          </p:cNvPr>
          <p:cNvSpPr txBox="1"/>
          <p:nvPr/>
        </p:nvSpPr>
        <p:spPr>
          <a:xfrm>
            <a:off x="199767" y="72633"/>
            <a:ext cx="700992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How do you know if something is </a:t>
            </a: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living</a:t>
            </a:r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?</a:t>
            </a:r>
            <a:endParaRPr lang="en-US" dirty="0">
              <a:solidFill>
                <a:srgbClr val="006BB7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           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</a:rPr>
              <a:t>Can it…</a:t>
            </a:r>
            <a:endParaRPr lang="en-US" sz="3000" dirty="0">
              <a:solidFill>
                <a:srgbClr val="006BB7"/>
              </a:solidFill>
              <a:latin typeface="Semplicita Pro Semibold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CFD8285-2494-AEF3-6992-3008E7227D8E}"/>
              </a:ext>
            </a:extLst>
          </p:cNvPr>
          <p:cNvGrpSpPr/>
          <p:nvPr/>
        </p:nvGrpSpPr>
        <p:grpSpPr>
          <a:xfrm>
            <a:off x="7878350" y="2744854"/>
            <a:ext cx="3448030" cy="3156254"/>
            <a:chOff x="8216412" y="2913495"/>
            <a:chExt cx="3448030" cy="31562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F5D3DA-F0B2-03F8-9408-91B23CB8B6B0}"/>
                </a:ext>
              </a:extLst>
            </p:cNvPr>
            <p:cNvSpPr txBox="1"/>
            <p:nvPr/>
          </p:nvSpPr>
          <p:spPr>
            <a:xfrm>
              <a:off x="9612881" y="2913495"/>
              <a:ext cx="1617742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Breathe?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9" name="Picture 18" descr="A person with her stomach and her hands&#10;&#10;Description automatically generated with medium confidence">
              <a:extLst>
                <a:ext uri="{FF2B5EF4-FFF2-40B4-BE49-F238E27FC236}">
                  <a16:creationId xmlns:a16="http://schemas.microsoft.com/office/drawing/2014/main" id="{3AAD002D-081F-AB0A-603A-55A87F6B1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0" t="11923" r="9458" b="22948"/>
            <a:stretch/>
          </p:blipFill>
          <p:spPr>
            <a:xfrm>
              <a:off x="8216412" y="3265201"/>
              <a:ext cx="3448030" cy="2804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60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 27" descr="img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pic>
        <p:nvPicPr>
          <p:cNvPr id="6" name="Picture 5" descr="A group of red mushrooms in the woods&#10;&#10;Description automatically generated">
            <a:extLst>
              <a:ext uri="{FF2B5EF4-FFF2-40B4-BE49-F238E27FC236}">
                <a16:creationId xmlns:a16="http://schemas.microsoft.com/office/drawing/2014/main" id="{25CBE78B-501A-555B-4B34-8381BDA3CF6B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3125" r="19375"/>
          <a:stretch/>
        </p:blipFill>
        <p:spPr>
          <a:xfrm>
            <a:off x="3212910" y="4997871"/>
            <a:ext cx="2406392" cy="1621148"/>
          </a:xfrm>
          <a:prstGeom prst="roundRect">
            <a:avLst/>
          </a:prstGeom>
        </p:spPr>
      </p:pic>
      <p:pic>
        <p:nvPicPr>
          <p:cNvPr id="7" name="Picture 6" descr="A large tree in a field&#10;&#10;Description automatically generated">
            <a:extLst>
              <a:ext uri="{FF2B5EF4-FFF2-40B4-BE49-F238E27FC236}">
                <a16:creationId xmlns:a16="http://schemas.microsoft.com/office/drawing/2014/main" id="{53678D40-8A2F-A1C1-C315-A374448A49E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3" y="1007537"/>
            <a:ext cx="2410215" cy="1623848"/>
          </a:xfrm>
          <a:prstGeom prst="round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12E738-A3C3-DCFE-2C25-94412A250139}"/>
              </a:ext>
            </a:extLst>
          </p:cNvPr>
          <p:cNvSpPr txBox="1"/>
          <p:nvPr/>
        </p:nvSpPr>
        <p:spPr>
          <a:xfrm>
            <a:off x="5999668" y="144763"/>
            <a:ext cx="619723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mplicita Pro Medium"/>
                <a:cs typeface="Calibri"/>
              </a:rPr>
              <a:t>Nonliving</a:t>
            </a:r>
            <a:endParaRPr lang="en-US" sz="3200" b="1" dirty="0">
              <a:solidFill>
                <a:schemeClr val="bg1"/>
              </a:solidFill>
              <a:latin typeface="Semplicita Pro Medium"/>
            </a:endParaRPr>
          </a:p>
        </p:txBody>
      </p:sp>
      <p:pic>
        <p:nvPicPr>
          <p:cNvPr id="11" name="Picture 10" descr="A butterfly on a leaf&#10;&#10;Description automatically generated">
            <a:extLst>
              <a:ext uri="{FF2B5EF4-FFF2-40B4-BE49-F238E27FC236}">
                <a16:creationId xmlns:a16="http://schemas.microsoft.com/office/drawing/2014/main" id="{9165424E-CB0F-8CB6-8FB4-605FA161BB06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43940" y="4980402"/>
            <a:ext cx="2397760" cy="1627571"/>
          </a:xfrm>
          <a:prstGeom prst="round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2AB438-7F0E-B26F-C143-FD79D693805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5133"/>
          <a:stretch/>
        </p:blipFill>
        <p:spPr>
          <a:xfrm>
            <a:off x="3203672" y="1011113"/>
            <a:ext cx="2408660" cy="1621027"/>
          </a:xfrm>
          <a:prstGeom prst="roundRect">
            <a:avLst/>
          </a:prstGeom>
        </p:spPr>
      </p:pic>
      <p:pic>
        <p:nvPicPr>
          <p:cNvPr id="16" name="Picture 15" descr="A shark swimming in the water&#10;&#10;Description automatically generated">
            <a:extLst>
              <a:ext uri="{FF2B5EF4-FFF2-40B4-BE49-F238E27FC236}">
                <a16:creationId xmlns:a16="http://schemas.microsoft.com/office/drawing/2014/main" id="{E64ED120-47FF-D717-B23B-8F0BFED3FC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584" y="3016077"/>
            <a:ext cx="2400343" cy="1623318"/>
          </a:xfrm>
          <a:prstGeom prst="roundRect">
            <a:avLst/>
          </a:prstGeom>
        </p:spPr>
      </p:pic>
      <p:pic>
        <p:nvPicPr>
          <p:cNvPr id="21" name="Picture 20" descr="A bicycle with a basket on the back&#10;&#10;Description automatically generated">
            <a:extLst>
              <a:ext uri="{FF2B5EF4-FFF2-40B4-BE49-F238E27FC236}">
                <a16:creationId xmlns:a16="http://schemas.microsoft.com/office/drawing/2014/main" id="{F8666468-FC09-4C3F-042D-1C07C17EAF20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9413154" y="4185947"/>
            <a:ext cx="2408660" cy="1615505"/>
          </a:xfrm>
          <a:prstGeom prst="roundRect">
            <a:avLst/>
          </a:prstGeom>
        </p:spPr>
      </p:pic>
      <p:pic>
        <p:nvPicPr>
          <p:cNvPr id="22" name="Picture 21" descr="The sun shining through clouds&#10;&#10;Description automatically generated">
            <a:extLst>
              <a:ext uri="{FF2B5EF4-FFF2-40B4-BE49-F238E27FC236}">
                <a16:creationId xmlns:a16="http://schemas.microsoft.com/office/drawing/2014/main" id="{8CCA38A2-9C45-92B7-452D-3F5217377B74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6365498" y="3002027"/>
            <a:ext cx="2408660" cy="1616593"/>
          </a:xfrm>
          <a:prstGeom prst="roundRect">
            <a:avLst/>
          </a:prstGeom>
        </p:spPr>
      </p:pic>
      <p:pic>
        <p:nvPicPr>
          <p:cNvPr id="23" name="Picture 22" descr="A group of toys on a table&#10;&#10;Description automatically generated">
            <a:extLst>
              <a:ext uri="{FF2B5EF4-FFF2-40B4-BE49-F238E27FC236}">
                <a16:creationId xmlns:a16="http://schemas.microsoft.com/office/drawing/2014/main" id="{4D7D031E-B39B-07FB-1862-D1DBE612EF9B}"/>
              </a:ext>
            </a:extLst>
          </p:cNvPr>
          <p:cNvPicPr>
            <a:picLocks/>
          </p:cNvPicPr>
          <p:nvPr/>
        </p:nvPicPr>
        <p:blipFill rotWithShape="1">
          <a:blip r:embed="rId10"/>
          <a:srcRect t="22000" r="-726" b="-402"/>
          <a:stretch/>
        </p:blipFill>
        <p:spPr>
          <a:xfrm>
            <a:off x="6368486" y="1009026"/>
            <a:ext cx="2402078" cy="1622714"/>
          </a:xfrm>
          <a:prstGeom prst="round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2B33DEB-EB09-C40F-D491-4FFBCF66E6B3}"/>
              </a:ext>
            </a:extLst>
          </p:cNvPr>
          <p:cNvCxnSpPr/>
          <p:nvPr/>
        </p:nvCxnSpPr>
        <p:spPr>
          <a:xfrm flipH="1">
            <a:off x="5996305" y="-3175"/>
            <a:ext cx="0" cy="685800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AB237F-6434-4BE2-E017-FB0795CC298F}"/>
              </a:ext>
            </a:extLst>
          </p:cNvPr>
          <p:cNvCxnSpPr>
            <a:cxnSpLocks/>
          </p:cNvCxnSpPr>
          <p:nvPr/>
        </p:nvCxnSpPr>
        <p:spPr>
          <a:xfrm flipH="1" flipV="1">
            <a:off x="1905" y="789305"/>
            <a:ext cx="12192000" cy="2032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249481C-76BE-3AE7-B444-EFA215E77726}"/>
              </a:ext>
            </a:extLst>
          </p:cNvPr>
          <p:cNvSpPr txBox="1"/>
          <p:nvPr/>
        </p:nvSpPr>
        <p:spPr>
          <a:xfrm>
            <a:off x="6989" y="144762"/>
            <a:ext cx="597767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mplicita Pro Medium"/>
                <a:cs typeface="Calibri"/>
              </a:rPr>
              <a:t>Living</a:t>
            </a:r>
            <a:endParaRPr lang="en-US" sz="3200" b="1" dirty="0">
              <a:solidFill>
                <a:schemeClr val="bg1"/>
              </a:solidFill>
              <a:latin typeface="Semplicita Pro Medium"/>
            </a:endParaRPr>
          </a:p>
        </p:txBody>
      </p:sp>
      <p:pic>
        <p:nvPicPr>
          <p:cNvPr id="3" name="Picture 2" descr="10,000+ Best Pictures of Dogs · 100% Free Download · Pexels Stock Photos">
            <a:extLst>
              <a:ext uri="{FF2B5EF4-FFF2-40B4-BE49-F238E27FC236}">
                <a16:creationId xmlns:a16="http://schemas.microsoft.com/office/drawing/2014/main" id="{1AC90021-494F-14C4-2703-DA038AC580F1}"/>
              </a:ext>
            </a:extLst>
          </p:cNvPr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3200400" y="3020232"/>
            <a:ext cx="2412673" cy="1626446"/>
          </a:xfrm>
          <a:prstGeom prst="roundRect">
            <a:avLst/>
          </a:prstGeom>
        </p:spPr>
      </p:pic>
      <p:pic>
        <p:nvPicPr>
          <p:cNvPr id="4" name="Picture 3" descr="Dr. Seuss Beginner Books Lot of 4 - Etsy">
            <a:extLst>
              <a:ext uri="{FF2B5EF4-FFF2-40B4-BE49-F238E27FC236}">
                <a16:creationId xmlns:a16="http://schemas.microsoft.com/office/drawing/2014/main" id="{12E01E6E-5B0F-B072-B8FB-C72330A326F2}"/>
              </a:ext>
            </a:extLst>
          </p:cNvPr>
          <p:cNvPicPr>
            <a:picLocks/>
          </p:cNvPicPr>
          <p:nvPr/>
        </p:nvPicPr>
        <p:blipFill rotWithShape="1">
          <a:blip r:embed="rId12"/>
          <a:srcRect t="10993" r="535" b="-1989"/>
          <a:stretch/>
        </p:blipFill>
        <p:spPr>
          <a:xfrm>
            <a:off x="6351722" y="4994344"/>
            <a:ext cx="2412702" cy="1622433"/>
          </a:xfrm>
          <a:prstGeom prst="roundRect">
            <a:avLst/>
          </a:prstGeom>
        </p:spPr>
      </p:pic>
      <p:pic>
        <p:nvPicPr>
          <p:cNvPr id="5" name="Picture 4" descr="A hand holding a pile of dirt&#10;&#10;Description automatically generated">
            <a:extLst>
              <a:ext uri="{FF2B5EF4-FFF2-40B4-BE49-F238E27FC236}">
                <a16:creationId xmlns:a16="http://schemas.microsoft.com/office/drawing/2014/main" id="{B5464E17-3B82-50E4-021B-76A1555315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73546" y="1064341"/>
            <a:ext cx="2078295" cy="277515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89836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0728" y="-3848"/>
            <a:ext cx="8097497" cy="71542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Let's practice!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           </a:t>
            </a:r>
            <a:r>
              <a:rPr lang="en-US" sz="48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Is a frog </a:t>
            </a:r>
            <a:r>
              <a:rPr lang="en-US" sz="4800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living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?</a:t>
            </a:r>
            <a:br>
              <a:rPr lang="en-US" sz="4800" b="1" dirty="0">
                <a:latin typeface="Semplicita Pro Semibold"/>
                <a:ea typeface="Motiva Sans Extrabold" panose="000009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Let's ask the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b="1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5 questions</a:t>
            </a:r>
            <a:r>
              <a:rPr lang="en-US" sz="2800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and find out! 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Can it...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1-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Eat?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2-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Move?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3-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Have babies?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4-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Grow?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5-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Breathe?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6BB7"/>
                </a:solidFill>
                <a:latin typeface="Semplicita Pro Medium"/>
                <a:ea typeface="Motiva Sans Medium" panose="00000600000000000000" pitchFamily="2" charset="0"/>
              </a:rPr>
              <a:t>                                                </a:t>
            </a:r>
            <a:endParaRPr lang="en-US" sz="3200" dirty="0">
              <a:solidFill>
                <a:srgbClr val="006BB7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</p:txBody>
      </p:sp>
      <p:pic>
        <p:nvPicPr>
          <p:cNvPr id="4" name="Picture 3" descr="A green frog on a branch&#10;&#10;Description automatically generated">
            <a:extLst>
              <a:ext uri="{FF2B5EF4-FFF2-40B4-BE49-F238E27FC236}">
                <a16:creationId xmlns:a16="http://schemas.microsoft.com/office/drawing/2014/main" id="{92FFF295-FAE1-0AF8-EDAE-139215465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578" y="-151633"/>
            <a:ext cx="4248758" cy="6056777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1246448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 29" descr="img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004395-CC49-05B1-4A26-330EEB900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25" y="429701"/>
            <a:ext cx="5220345" cy="1777596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6BB7"/>
                </a:solidFill>
                <a:latin typeface="Semplicita Pro Semibold"/>
              </a:rPr>
              <a:t>Yes, a frog is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living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!</a:t>
            </a:r>
            <a:endParaRPr lang="en-US" dirty="0">
              <a:solidFill>
                <a:schemeClr val="accent6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4" name="Content Placeholder 3" descr="A frog with a butterfly on its mouth&#10;&#10;Description automatically generated">
            <a:extLst>
              <a:ext uri="{FF2B5EF4-FFF2-40B4-BE49-F238E27FC236}">
                <a16:creationId xmlns:a16="http://schemas.microsoft.com/office/drawing/2014/main" id="{1CFF3EF4-5ADD-06CE-A3B1-6551AE2AE4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196" t="268" r="-214"/>
          <a:stretch/>
        </p:blipFill>
        <p:spPr>
          <a:xfrm>
            <a:off x="531420" y="2212877"/>
            <a:ext cx="5688222" cy="3959418"/>
          </a:xfrm>
          <a:prstGeom prst="roundRect">
            <a:avLst/>
          </a:prstGeom>
        </p:spPr>
      </p:pic>
      <p:pic>
        <p:nvPicPr>
          <p:cNvPr id="5" name="Picture 4" descr="A frog on a leaf&#10;&#10;Description automatically generated">
            <a:extLst>
              <a:ext uri="{FF2B5EF4-FFF2-40B4-BE49-F238E27FC236}">
                <a16:creationId xmlns:a16="http://schemas.microsoft.com/office/drawing/2014/main" id="{EFFBD4A6-E817-F0BC-4CA4-88C46F0C5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380" y="3152292"/>
            <a:ext cx="4331776" cy="2789479"/>
          </a:xfrm>
          <a:prstGeom prst="round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2E9961-08F1-B6B9-3E7E-C86C8CEF90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" b="1783"/>
          <a:stretch/>
        </p:blipFill>
        <p:spPr>
          <a:xfrm>
            <a:off x="7218440" y="161187"/>
            <a:ext cx="4298358" cy="27633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64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228" y="-80048"/>
            <a:ext cx="8097497" cy="71542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Let's practice!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           </a:t>
            </a:r>
            <a:r>
              <a:rPr lang="en-US" sz="48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Is a house </a:t>
            </a:r>
            <a:r>
              <a:rPr lang="en-US" sz="4800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living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?</a:t>
            </a:r>
            <a:br>
              <a:rPr lang="en-US" sz="4800" dirty="0">
                <a:latin typeface="Semplicita Pro Semibold"/>
                <a:ea typeface="Motiva Sans Extrabold" panose="000009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Let's ask the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b="1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5 questions</a:t>
            </a:r>
            <a:r>
              <a:rPr lang="en-US" sz="2800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and find out! 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Does it...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 1-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Eat?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2-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Move?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3-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Have babies?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4-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Grow?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5-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Breathe?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6BB7"/>
                </a:solidFill>
                <a:latin typeface="Semplicita Pro Medium"/>
                <a:ea typeface="Motiva Sans Medium" panose="00000600000000000000" pitchFamily="2" charset="0"/>
              </a:rPr>
              <a:t>                                                </a:t>
            </a:r>
            <a:endParaRPr lang="en-US" sz="3200" dirty="0">
              <a:solidFill>
                <a:srgbClr val="006BB7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</p:txBody>
      </p:sp>
      <p:pic>
        <p:nvPicPr>
          <p:cNvPr id="2" name="Picture 1" descr="16 Different Types Of Houses To Inspire You – Forbes Home">
            <a:extLst>
              <a:ext uri="{FF2B5EF4-FFF2-40B4-BE49-F238E27FC236}">
                <a16:creationId xmlns:a16="http://schemas.microsoft.com/office/drawing/2014/main" id="{F48842A1-1311-656B-DCD9-47376739EB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01" r="2233" b="282"/>
          <a:stretch/>
        </p:blipFill>
        <p:spPr>
          <a:xfrm>
            <a:off x="6734175" y="1561295"/>
            <a:ext cx="5267334" cy="373543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2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 31" descr="img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47D16-438D-22EE-1CDA-F4231BED5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25" y="76973"/>
            <a:ext cx="6976821" cy="1338478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Semplicita Pro Semibold"/>
                <a:cs typeface="Calibri Light"/>
              </a:rPr>
              <a:t>No! A House is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nonliving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.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Semplicita Pro Semibold"/>
                <a:cs typeface="Calibri Light"/>
              </a:rPr>
              <a:t> 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Semplicita Pro Semibold"/>
            </a:endParaRPr>
          </a:p>
        </p:txBody>
      </p:sp>
      <p:pic>
        <p:nvPicPr>
          <p:cNvPr id="4" name="Content Placeholder 3" descr="A white house with a porch and a white door&#10;&#10;Description automatically generated">
            <a:extLst>
              <a:ext uri="{FF2B5EF4-FFF2-40B4-BE49-F238E27FC236}">
                <a16:creationId xmlns:a16="http://schemas.microsoft.com/office/drawing/2014/main" id="{AC1E65C3-4D04-5B14-CB84-04F5A499B8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540" t="922" r="11508" b="-922"/>
          <a:stretch/>
        </p:blipFill>
        <p:spPr>
          <a:xfrm>
            <a:off x="836826" y="1415451"/>
            <a:ext cx="5761441" cy="3131283"/>
          </a:xfrm>
          <a:prstGeom prst="roundRect">
            <a:avLst/>
          </a:prstGeom>
        </p:spPr>
      </p:pic>
      <p:pic>
        <p:nvPicPr>
          <p:cNvPr id="6" name="Picture 5" descr="A mobile home with trees in the background&#10;&#10;Description automatically generated">
            <a:extLst>
              <a:ext uri="{FF2B5EF4-FFF2-40B4-BE49-F238E27FC236}">
                <a16:creationId xmlns:a16="http://schemas.microsoft.com/office/drawing/2014/main" id="{7C3DC7C8-F4B2-FEED-D134-0D97B45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3" t="25588" r="1762" b="31471"/>
          <a:stretch/>
        </p:blipFill>
        <p:spPr>
          <a:xfrm>
            <a:off x="949488" y="4729020"/>
            <a:ext cx="5540102" cy="1934847"/>
          </a:xfrm>
          <a:prstGeom prst="roundRect">
            <a:avLst/>
          </a:prstGeom>
        </p:spPr>
      </p:pic>
      <p:pic>
        <p:nvPicPr>
          <p:cNvPr id="3" name="Picture 2" descr="Photos of Bridgeway Apartments | Apartments in Maryville, TN">
            <a:extLst>
              <a:ext uri="{FF2B5EF4-FFF2-40B4-BE49-F238E27FC236}">
                <a16:creationId xmlns:a16="http://schemas.microsoft.com/office/drawing/2014/main" id="{90241599-C576-ACB2-218A-FA8DD52407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40" r="36070" b="-272"/>
          <a:stretch/>
        </p:blipFill>
        <p:spPr>
          <a:xfrm>
            <a:off x="7113722" y="866485"/>
            <a:ext cx="4494799" cy="47763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05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 33" descr="img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098-2CD8-1F68-B50E-6CD5F84A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6" y="86935"/>
            <a:ext cx="10515600" cy="1325563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Let's go see what's </a:t>
            </a:r>
            <a:r>
              <a:rPr lang="en-US" sz="3600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living</a:t>
            </a:r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 and </a:t>
            </a:r>
            <a:r>
              <a:rPr lang="en-US" sz="3600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nonliving</a:t>
            </a:r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 at the Tennessee Aquarium!</a:t>
            </a:r>
            <a:r>
              <a:rPr lang="en-US" dirty="0">
                <a:latin typeface="Semplicita Pro Semibold"/>
                <a:cs typeface="Calibri Light"/>
              </a:rPr>
              <a:t> </a:t>
            </a:r>
          </a:p>
        </p:txBody>
      </p:sp>
      <p:pic>
        <p:nvPicPr>
          <p:cNvPr id="6" name="Picture 5" descr="A school of fish swimming in a tank&#10;&#10;Description automatically generated">
            <a:extLst>
              <a:ext uri="{FF2B5EF4-FFF2-40B4-BE49-F238E27FC236}">
                <a16:creationId xmlns:a16="http://schemas.microsoft.com/office/drawing/2014/main" id="{8468F406-11E4-78E2-DF32-6E11D472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8" y="3936760"/>
            <a:ext cx="4090169" cy="2699407"/>
          </a:xfrm>
          <a:prstGeom prst="roundRect">
            <a:avLst/>
          </a:prstGeom>
        </p:spPr>
      </p:pic>
      <p:pic>
        <p:nvPicPr>
          <p:cNvPr id="8" name="Picture 7" descr="A river flowing through a forest&#10;&#10;Description automatically generated">
            <a:extLst>
              <a:ext uri="{FF2B5EF4-FFF2-40B4-BE49-F238E27FC236}">
                <a16:creationId xmlns:a16="http://schemas.microsoft.com/office/drawing/2014/main" id="{997DB6E3-0126-5C16-5126-4202AC072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851" y="1233679"/>
            <a:ext cx="3748268" cy="2701091"/>
          </a:xfrm>
          <a:prstGeom prst="roundRect">
            <a:avLst/>
          </a:prstGeom>
        </p:spPr>
      </p:pic>
      <p:pic>
        <p:nvPicPr>
          <p:cNvPr id="9" name="Picture 8" descr="A person and a child looking at fish in a tank&#10;&#10;Description automatically generated">
            <a:extLst>
              <a:ext uri="{FF2B5EF4-FFF2-40B4-BE49-F238E27FC236}">
                <a16:creationId xmlns:a16="http://schemas.microsoft.com/office/drawing/2014/main" id="{9EA0C749-05F0-6F55-3F75-2D83596C16DA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r="1031" b="11558"/>
          <a:stretch/>
        </p:blipFill>
        <p:spPr>
          <a:xfrm>
            <a:off x="7973778" y="1234511"/>
            <a:ext cx="3747064" cy="2704816"/>
          </a:xfrm>
          <a:prstGeom prst="roundRect">
            <a:avLst/>
          </a:prstGeom>
        </p:spPr>
      </p:pic>
      <p:pic>
        <p:nvPicPr>
          <p:cNvPr id="10" name="Picture 9" descr="A waterfall in a forest&#10;&#10;Description automatically generated">
            <a:extLst>
              <a:ext uri="{FF2B5EF4-FFF2-40B4-BE49-F238E27FC236}">
                <a16:creationId xmlns:a16="http://schemas.microsoft.com/office/drawing/2014/main" id="{486AD95C-38C1-7F56-DBAA-379927A520A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984996" y="3938128"/>
            <a:ext cx="3745348" cy="2697559"/>
          </a:xfrm>
          <a:prstGeom prst="roundRect">
            <a:avLst/>
          </a:prstGeom>
        </p:spPr>
      </p:pic>
      <p:pic>
        <p:nvPicPr>
          <p:cNvPr id="7" name="Picture 6" descr="A bridge over a river with buildings and trees&#10;&#10;Description automatically generated">
            <a:extLst>
              <a:ext uri="{FF2B5EF4-FFF2-40B4-BE49-F238E27FC236}">
                <a16:creationId xmlns:a16="http://schemas.microsoft.com/office/drawing/2014/main" id="{12228182-CA8E-3B48-386A-BABF9AFE9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8991" y="1983893"/>
            <a:ext cx="4510720" cy="3313440"/>
          </a:xfrm>
          <a:prstGeom prst="round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B2CF46-64C3-4447-D211-D3FAB71878BF}"/>
              </a:ext>
            </a:extLst>
          </p:cNvPr>
          <p:cNvSpPr txBox="1"/>
          <p:nvPr/>
        </p:nvSpPr>
        <p:spPr>
          <a:xfrm>
            <a:off x="4498161" y="6360695"/>
            <a:ext cx="31923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effectLst/>
                <a:latin typeface="Semplicita Pro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This project was made possible in part by the Institute of Museum and Library Services MA-245750-MOS-20. www.imls.gov</a:t>
            </a:r>
            <a:endParaRPr lang="es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2254834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1D597CD934742BF84A18F85FC4C2A" ma:contentTypeVersion="4" ma:contentTypeDescription="Create a new document." ma:contentTypeScope="" ma:versionID="b03a3e399e6a068ff830a9cc395282cb">
  <xsd:schema xmlns:xsd="http://www.w3.org/2001/XMLSchema" xmlns:xs="http://www.w3.org/2001/XMLSchema" xmlns:p="http://schemas.microsoft.com/office/2006/metadata/properties" xmlns:ns2="0c4f7029-9054-4209-91a2-063e86a41ee8" targetNamespace="http://schemas.microsoft.com/office/2006/metadata/properties" ma:root="true" ma:fieldsID="a9f40f80d15e8bbd0f814623bf8dcc71" ns2:_="">
    <xsd:import namespace="0c4f7029-9054-4209-91a2-063e86a41e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f7029-9054-4209-91a2-063e86a41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EAF015-AC9E-4466-9A9F-1F1A3DC44B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4f7029-9054-4209-91a2-063e86a41e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B60328-D43C-4541-AC77-4E139A26A8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E2B58B-BBB3-4EBF-9E1E-388B0E87E9E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204</Words>
  <Application>Microsoft Office PowerPoint</Application>
  <PresentationFormat>Widescreen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Arial</vt:lpstr>
      <vt:lpstr>Calibri</vt:lpstr>
      <vt:lpstr>Calibri Light</vt:lpstr>
      <vt:lpstr>Semplicita Pro</vt:lpstr>
      <vt:lpstr>Semplicita Pro Medium</vt:lpstr>
      <vt:lpstr>Semplicita Pro Semibold</vt:lpstr>
      <vt:lpstr>Office Theme</vt:lpstr>
      <vt:lpstr>Custom Design</vt:lpstr>
      <vt:lpstr>1_Custom Design</vt:lpstr>
      <vt:lpstr>2_Custom Design</vt:lpstr>
      <vt:lpstr>8_Custom Design</vt:lpstr>
      <vt:lpstr>7_Custom Design</vt:lpstr>
      <vt:lpstr>6_Custom Design</vt:lpstr>
      <vt:lpstr>9_Custom Design</vt:lpstr>
      <vt:lpstr>5_Custom Design</vt:lpstr>
      <vt:lpstr>4_Custom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Yes, a frog is living!</vt:lpstr>
      <vt:lpstr>PowerPoint Presentation</vt:lpstr>
      <vt:lpstr>No! A House is nonliving. </vt:lpstr>
      <vt:lpstr>Let's go see what's living and nonliving at the Tennessee Aquarium!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Swartz</dc:creator>
  <cp:lastModifiedBy>Stephanie Soto</cp:lastModifiedBy>
  <cp:revision>808</cp:revision>
  <dcterms:created xsi:type="dcterms:W3CDTF">2023-07-14T13:12:28Z</dcterms:created>
  <dcterms:modified xsi:type="dcterms:W3CDTF">2024-12-16T15:22:44Z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0x010100CC71D597CD934742BF84A18F85FC4C2A</vt:lpwstr>
  </property>
  <property fmtid="{D5CDD505-2E9C-101B-9397-08002B2CF9AE}" pid="3" name="Order">
    <vt:r8>4100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